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80" d="100"/>
          <a:sy n="80" d="100"/>
        </p:scale>
        <p:origin x="-677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F7D0FCF-2682-4AE5-A836-646063430209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E7F7BE2-9143-4C3C-9897-9CF3E79F989E}">
      <dgm:prSet phldrT="[Текст]"/>
      <dgm:spPr/>
      <dgm:t>
        <a:bodyPr/>
        <a:lstStyle/>
        <a:p>
          <a:r>
            <a:rPr lang="ru-RU" dirty="0" smtClean="0"/>
            <a:t>1.</a:t>
          </a:r>
          <a:endParaRPr lang="ru-RU" dirty="0"/>
        </a:p>
      </dgm:t>
    </dgm:pt>
    <dgm:pt modelId="{6C344ED6-0FAF-4E74-ACF8-4624A8614277}" type="parTrans" cxnId="{D84B5812-C8C8-4756-AA5E-1DC481FCDBB9}">
      <dgm:prSet/>
      <dgm:spPr/>
      <dgm:t>
        <a:bodyPr/>
        <a:lstStyle/>
        <a:p>
          <a:endParaRPr lang="ru-RU"/>
        </a:p>
      </dgm:t>
    </dgm:pt>
    <dgm:pt modelId="{C8AA8CAD-860E-463A-A53F-61494243CDC9}" type="sibTrans" cxnId="{D84B5812-C8C8-4756-AA5E-1DC481FCDBB9}">
      <dgm:prSet/>
      <dgm:spPr/>
      <dgm:t>
        <a:bodyPr/>
        <a:lstStyle/>
        <a:p>
          <a:endParaRPr lang="ru-RU"/>
        </a:p>
      </dgm:t>
    </dgm:pt>
    <dgm:pt modelId="{F7F12759-AB2B-4BE4-92C6-2E95F30AF5FD}">
      <dgm:prSet phldrT="[Текст]"/>
      <dgm:spPr/>
      <dgm:t>
        <a:bodyPr/>
        <a:lstStyle/>
        <a:p>
          <a:pPr algn="l"/>
          <a:r>
            <a:rPr lang="ru-RU" sz="18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впервые появился в англоязычных СМИ</a:t>
          </a:r>
          <a:endParaRPr lang="ru-RU" dirty="0"/>
        </a:p>
      </dgm:t>
    </dgm:pt>
    <dgm:pt modelId="{4372D931-46C1-405D-96A0-A7C0720A041F}" type="parTrans" cxnId="{67E003B3-F73D-4A8C-AFC2-DFCE0DE99782}">
      <dgm:prSet/>
      <dgm:spPr/>
      <dgm:t>
        <a:bodyPr/>
        <a:lstStyle/>
        <a:p>
          <a:endParaRPr lang="ru-RU"/>
        </a:p>
      </dgm:t>
    </dgm:pt>
    <dgm:pt modelId="{92D02911-73D4-47E0-AE99-8CE740B6AF1D}" type="sibTrans" cxnId="{67E003B3-F73D-4A8C-AFC2-DFCE0DE99782}">
      <dgm:prSet/>
      <dgm:spPr/>
      <dgm:t>
        <a:bodyPr/>
        <a:lstStyle/>
        <a:p>
          <a:endParaRPr lang="ru-RU"/>
        </a:p>
      </dgm:t>
    </dgm:pt>
    <dgm:pt modelId="{C53B1C98-229E-41E3-A9AD-5175B172B063}">
      <dgm:prSet phldrT="[Текст]"/>
      <dgm:spPr/>
      <dgm:t>
        <a:bodyPr/>
        <a:lstStyle/>
        <a:p>
          <a:r>
            <a:rPr lang="ru-RU" dirty="0" smtClean="0"/>
            <a:t>2.</a:t>
          </a:r>
          <a:endParaRPr lang="ru-RU" dirty="0"/>
        </a:p>
      </dgm:t>
    </dgm:pt>
    <dgm:pt modelId="{231FD03C-3FFD-4286-A412-AF577B00690D}" type="parTrans" cxnId="{8F6F9554-53B0-4FDA-82CD-7167EB85E103}">
      <dgm:prSet/>
      <dgm:spPr/>
      <dgm:t>
        <a:bodyPr/>
        <a:lstStyle/>
        <a:p>
          <a:endParaRPr lang="ru-RU"/>
        </a:p>
      </dgm:t>
    </dgm:pt>
    <dgm:pt modelId="{C06152BE-D737-4BCA-9020-261CE2789088}" type="sibTrans" cxnId="{8F6F9554-53B0-4FDA-82CD-7167EB85E103}">
      <dgm:prSet/>
      <dgm:spPr/>
      <dgm:t>
        <a:bodyPr/>
        <a:lstStyle/>
        <a:p>
          <a:endParaRPr lang="ru-RU"/>
        </a:p>
      </dgm:t>
    </dgm:pt>
    <dgm:pt modelId="{E9B2B22A-1BCA-4CD4-9D0D-0889C52609F1}">
      <dgm:prSet phldrT="[Текст]"/>
      <dgm:spPr/>
      <dgm:t>
        <a:bodyPr/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получил широкое распространение в 2016-2017 годах;</a:t>
          </a:r>
          <a:endParaRPr lang="ru-RU" sz="1800" dirty="0" smtClean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  <a:p>
          <a:pPr algn="l" defTabSz="755650"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8975005D-4CF3-40A8-BEE7-FC2D12C64BA2}" type="parTrans" cxnId="{2D91917A-CB1C-49A5-8966-2D53042DEE39}">
      <dgm:prSet/>
      <dgm:spPr/>
      <dgm:t>
        <a:bodyPr/>
        <a:lstStyle/>
        <a:p>
          <a:endParaRPr lang="ru-RU"/>
        </a:p>
      </dgm:t>
    </dgm:pt>
    <dgm:pt modelId="{826A2602-7EC7-4413-91E0-53BB61F498AA}" type="sibTrans" cxnId="{2D91917A-CB1C-49A5-8966-2D53042DEE39}">
      <dgm:prSet/>
      <dgm:spPr/>
      <dgm:t>
        <a:bodyPr/>
        <a:lstStyle/>
        <a:p>
          <a:endParaRPr lang="ru-RU"/>
        </a:p>
      </dgm:t>
    </dgm:pt>
    <dgm:pt modelId="{2F16FA72-A1A0-40F4-9C58-A3BAF0D65F35}">
      <dgm:prSet phldrT="[Текст]"/>
      <dgm:spPr/>
      <dgm:t>
        <a:bodyPr/>
        <a:lstStyle/>
        <a:p>
          <a:r>
            <a:rPr lang="ru-RU" dirty="0" smtClean="0"/>
            <a:t>3.</a:t>
          </a:r>
          <a:endParaRPr lang="ru-RU" dirty="0"/>
        </a:p>
      </dgm:t>
    </dgm:pt>
    <dgm:pt modelId="{ED7E9F44-E8FD-4E71-812D-7322025255AA}" type="parTrans" cxnId="{C86DAB2B-1D14-4EF4-82AE-48FB44982677}">
      <dgm:prSet/>
      <dgm:spPr/>
      <dgm:t>
        <a:bodyPr/>
        <a:lstStyle/>
        <a:p>
          <a:endParaRPr lang="ru-RU"/>
        </a:p>
      </dgm:t>
    </dgm:pt>
    <dgm:pt modelId="{3C693BA5-93A6-4F99-B2A5-CE7C967F1CB4}" type="sibTrans" cxnId="{C86DAB2B-1D14-4EF4-82AE-48FB44982677}">
      <dgm:prSet/>
      <dgm:spPr/>
      <dgm:t>
        <a:bodyPr/>
        <a:lstStyle/>
        <a:p>
          <a:endParaRPr lang="ru-RU"/>
        </a:p>
      </dgm:t>
    </dgm:pt>
    <dgm:pt modelId="{F9EDBB60-B476-4AC2-B732-5952E3137F5C}">
      <dgm:prSet phldrT="[Текст]"/>
      <dgm:spPr/>
      <dgm:t>
        <a:bodyPr/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признан словом 2017 года.</a:t>
          </a:r>
          <a:endParaRPr lang="ru-RU" sz="1800" dirty="0" smtClean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  <a:p>
          <a:pPr algn="ctr" defTabSz="711200">
            <a:spcBef>
              <a:spcPct val="0"/>
            </a:spcBef>
          </a:pPr>
          <a:endParaRPr lang="ru-RU" dirty="0"/>
        </a:p>
      </dgm:t>
    </dgm:pt>
    <dgm:pt modelId="{71B9292D-6897-4B58-BC40-D7430F419C6E}" type="parTrans" cxnId="{E37DCFAB-AEC6-4ACF-BA89-0253161B6DA8}">
      <dgm:prSet/>
      <dgm:spPr/>
      <dgm:t>
        <a:bodyPr/>
        <a:lstStyle/>
        <a:p>
          <a:endParaRPr lang="ru-RU"/>
        </a:p>
      </dgm:t>
    </dgm:pt>
    <dgm:pt modelId="{97A5A83F-FC0C-46E1-A1B8-77EA8618936C}" type="sibTrans" cxnId="{E37DCFAB-AEC6-4ACF-BA89-0253161B6DA8}">
      <dgm:prSet/>
      <dgm:spPr/>
      <dgm:t>
        <a:bodyPr/>
        <a:lstStyle/>
        <a:p>
          <a:endParaRPr lang="ru-RU"/>
        </a:p>
      </dgm:t>
    </dgm:pt>
    <dgm:pt modelId="{6D534692-1DD4-4D81-91DC-FB20366598FB}" type="pres">
      <dgm:prSet presAssocID="{CF7D0FCF-2682-4AE5-A836-646063430209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4E92476A-E03C-4066-9949-204528340DC6}" type="pres">
      <dgm:prSet presAssocID="{3E7F7BE2-9143-4C3C-9897-9CF3E79F989E}" presName="horFlow" presStyleCnt="0"/>
      <dgm:spPr/>
    </dgm:pt>
    <dgm:pt modelId="{94472D7D-1B4E-4B90-A98D-C961C8AABD3D}" type="pres">
      <dgm:prSet presAssocID="{3E7F7BE2-9143-4C3C-9897-9CF3E79F989E}" presName="bigChev" presStyleLbl="node1" presStyleIdx="0" presStyleCnt="3"/>
      <dgm:spPr/>
      <dgm:t>
        <a:bodyPr/>
        <a:lstStyle/>
        <a:p>
          <a:endParaRPr lang="ru-RU"/>
        </a:p>
      </dgm:t>
    </dgm:pt>
    <dgm:pt modelId="{B4F37D24-FA48-4DF5-90A9-6BEDF3E11E90}" type="pres">
      <dgm:prSet presAssocID="{4372D931-46C1-405D-96A0-A7C0720A041F}" presName="parTrans" presStyleCnt="0"/>
      <dgm:spPr/>
    </dgm:pt>
    <dgm:pt modelId="{0CF394ED-A2BD-472C-AAB9-21AF5901F1C4}" type="pres">
      <dgm:prSet presAssocID="{F7F12759-AB2B-4BE4-92C6-2E95F30AF5FD}" presName="node" presStyleLbl="alignAccFollowNode1" presStyleIdx="0" presStyleCnt="3" custScaleX="4382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5AE1F0-DB15-422F-9E14-C2D01776B4A4}" type="pres">
      <dgm:prSet presAssocID="{3E7F7BE2-9143-4C3C-9897-9CF3E79F989E}" presName="vSp" presStyleCnt="0"/>
      <dgm:spPr/>
    </dgm:pt>
    <dgm:pt modelId="{67F2CE6E-D7C0-4488-8898-BBCF6C768C96}" type="pres">
      <dgm:prSet presAssocID="{C53B1C98-229E-41E3-A9AD-5175B172B063}" presName="horFlow" presStyleCnt="0"/>
      <dgm:spPr/>
    </dgm:pt>
    <dgm:pt modelId="{8EBB8DD7-465A-44C0-B640-B855312DD396}" type="pres">
      <dgm:prSet presAssocID="{C53B1C98-229E-41E3-A9AD-5175B172B063}" presName="bigChev" presStyleLbl="node1" presStyleIdx="1" presStyleCnt="3"/>
      <dgm:spPr/>
      <dgm:t>
        <a:bodyPr/>
        <a:lstStyle/>
        <a:p>
          <a:endParaRPr lang="ru-RU"/>
        </a:p>
      </dgm:t>
    </dgm:pt>
    <dgm:pt modelId="{8A954081-93BC-4EE4-85D5-CB9E06CA9A7A}" type="pres">
      <dgm:prSet presAssocID="{8975005D-4CF3-40A8-BEE7-FC2D12C64BA2}" presName="parTrans" presStyleCnt="0"/>
      <dgm:spPr/>
    </dgm:pt>
    <dgm:pt modelId="{09A9B334-F303-44BE-8B8C-6A6D47E3A2AE}" type="pres">
      <dgm:prSet presAssocID="{E9B2B22A-1BCA-4CD4-9D0D-0889C52609F1}" presName="node" presStyleLbl="alignAccFollowNode1" presStyleIdx="1" presStyleCnt="3" custScaleX="5434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680E92-76FE-4524-BA15-7837396A08DD}" type="pres">
      <dgm:prSet presAssocID="{C53B1C98-229E-41E3-A9AD-5175B172B063}" presName="vSp" presStyleCnt="0"/>
      <dgm:spPr/>
    </dgm:pt>
    <dgm:pt modelId="{40CE1C6C-DE51-4B27-82E4-3E3668596DB3}" type="pres">
      <dgm:prSet presAssocID="{2F16FA72-A1A0-40F4-9C58-A3BAF0D65F35}" presName="horFlow" presStyleCnt="0"/>
      <dgm:spPr/>
    </dgm:pt>
    <dgm:pt modelId="{FBF567C4-8574-4FD2-A50D-96F73052E8D7}" type="pres">
      <dgm:prSet presAssocID="{2F16FA72-A1A0-40F4-9C58-A3BAF0D65F35}" presName="bigChev" presStyleLbl="node1" presStyleIdx="2" presStyleCnt="3"/>
      <dgm:spPr/>
      <dgm:t>
        <a:bodyPr/>
        <a:lstStyle/>
        <a:p>
          <a:endParaRPr lang="ru-RU"/>
        </a:p>
      </dgm:t>
    </dgm:pt>
    <dgm:pt modelId="{E481CB0F-3F49-47DA-91CD-31A245429C10}" type="pres">
      <dgm:prSet presAssocID="{71B9292D-6897-4B58-BC40-D7430F419C6E}" presName="parTrans" presStyleCnt="0"/>
      <dgm:spPr/>
    </dgm:pt>
    <dgm:pt modelId="{623F79A9-B482-4D24-B0EF-F20D10DB408D}" type="pres">
      <dgm:prSet presAssocID="{F9EDBB60-B476-4AC2-B732-5952E3137F5C}" presName="node" presStyleLbl="alignAccFollowNode1" presStyleIdx="2" presStyleCnt="3" custScaleX="604616" custLinFactNeighborX="423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84B5812-C8C8-4756-AA5E-1DC481FCDBB9}" srcId="{CF7D0FCF-2682-4AE5-A836-646063430209}" destId="{3E7F7BE2-9143-4C3C-9897-9CF3E79F989E}" srcOrd="0" destOrd="0" parTransId="{6C344ED6-0FAF-4E74-ACF8-4624A8614277}" sibTransId="{C8AA8CAD-860E-463A-A53F-61494243CDC9}"/>
    <dgm:cxn modelId="{8F6F9554-53B0-4FDA-82CD-7167EB85E103}" srcId="{CF7D0FCF-2682-4AE5-A836-646063430209}" destId="{C53B1C98-229E-41E3-A9AD-5175B172B063}" srcOrd="1" destOrd="0" parTransId="{231FD03C-3FFD-4286-A412-AF577B00690D}" sibTransId="{C06152BE-D737-4BCA-9020-261CE2789088}"/>
    <dgm:cxn modelId="{EF0455FF-2E76-47D3-A19A-A420031A6E22}" type="presOf" srcId="{C53B1C98-229E-41E3-A9AD-5175B172B063}" destId="{8EBB8DD7-465A-44C0-B640-B855312DD396}" srcOrd="0" destOrd="0" presId="urn:microsoft.com/office/officeart/2005/8/layout/lProcess3"/>
    <dgm:cxn modelId="{A77812D2-FD6E-428D-BED1-8BBABF8270B9}" type="presOf" srcId="{CF7D0FCF-2682-4AE5-A836-646063430209}" destId="{6D534692-1DD4-4D81-91DC-FB20366598FB}" srcOrd="0" destOrd="0" presId="urn:microsoft.com/office/officeart/2005/8/layout/lProcess3"/>
    <dgm:cxn modelId="{D6A7BE95-5786-417E-8869-FD0EC453AEB9}" type="presOf" srcId="{F9EDBB60-B476-4AC2-B732-5952E3137F5C}" destId="{623F79A9-B482-4D24-B0EF-F20D10DB408D}" srcOrd="0" destOrd="0" presId="urn:microsoft.com/office/officeart/2005/8/layout/lProcess3"/>
    <dgm:cxn modelId="{2D91917A-CB1C-49A5-8966-2D53042DEE39}" srcId="{C53B1C98-229E-41E3-A9AD-5175B172B063}" destId="{E9B2B22A-1BCA-4CD4-9D0D-0889C52609F1}" srcOrd="0" destOrd="0" parTransId="{8975005D-4CF3-40A8-BEE7-FC2D12C64BA2}" sibTransId="{826A2602-7EC7-4413-91E0-53BB61F498AA}"/>
    <dgm:cxn modelId="{C86DAB2B-1D14-4EF4-82AE-48FB44982677}" srcId="{CF7D0FCF-2682-4AE5-A836-646063430209}" destId="{2F16FA72-A1A0-40F4-9C58-A3BAF0D65F35}" srcOrd="2" destOrd="0" parTransId="{ED7E9F44-E8FD-4E71-812D-7322025255AA}" sibTransId="{3C693BA5-93A6-4F99-B2A5-CE7C967F1CB4}"/>
    <dgm:cxn modelId="{E2E4F574-D224-488E-9E72-90CFC270DD90}" type="presOf" srcId="{E9B2B22A-1BCA-4CD4-9D0D-0889C52609F1}" destId="{09A9B334-F303-44BE-8B8C-6A6D47E3A2AE}" srcOrd="0" destOrd="0" presId="urn:microsoft.com/office/officeart/2005/8/layout/lProcess3"/>
    <dgm:cxn modelId="{67E003B3-F73D-4A8C-AFC2-DFCE0DE99782}" srcId="{3E7F7BE2-9143-4C3C-9897-9CF3E79F989E}" destId="{F7F12759-AB2B-4BE4-92C6-2E95F30AF5FD}" srcOrd="0" destOrd="0" parTransId="{4372D931-46C1-405D-96A0-A7C0720A041F}" sibTransId="{92D02911-73D4-47E0-AE99-8CE740B6AF1D}"/>
    <dgm:cxn modelId="{7BBDAA7B-166A-4C0B-BA12-F75BBBB998F7}" type="presOf" srcId="{3E7F7BE2-9143-4C3C-9897-9CF3E79F989E}" destId="{94472D7D-1B4E-4B90-A98D-C961C8AABD3D}" srcOrd="0" destOrd="0" presId="urn:microsoft.com/office/officeart/2005/8/layout/lProcess3"/>
    <dgm:cxn modelId="{E37DCFAB-AEC6-4ACF-BA89-0253161B6DA8}" srcId="{2F16FA72-A1A0-40F4-9C58-A3BAF0D65F35}" destId="{F9EDBB60-B476-4AC2-B732-5952E3137F5C}" srcOrd="0" destOrd="0" parTransId="{71B9292D-6897-4B58-BC40-D7430F419C6E}" sibTransId="{97A5A83F-FC0C-46E1-A1B8-77EA8618936C}"/>
    <dgm:cxn modelId="{33C2546D-B890-4F8C-88CD-9BC532AA28A6}" type="presOf" srcId="{F7F12759-AB2B-4BE4-92C6-2E95F30AF5FD}" destId="{0CF394ED-A2BD-472C-AAB9-21AF5901F1C4}" srcOrd="0" destOrd="0" presId="urn:microsoft.com/office/officeart/2005/8/layout/lProcess3"/>
    <dgm:cxn modelId="{A579255C-FD6D-40FE-BD4A-0C038530F00E}" type="presOf" srcId="{2F16FA72-A1A0-40F4-9C58-A3BAF0D65F35}" destId="{FBF567C4-8574-4FD2-A50D-96F73052E8D7}" srcOrd="0" destOrd="0" presId="urn:microsoft.com/office/officeart/2005/8/layout/lProcess3"/>
    <dgm:cxn modelId="{6402C5E2-F0E2-4C91-87B9-767536746CC4}" type="presParOf" srcId="{6D534692-1DD4-4D81-91DC-FB20366598FB}" destId="{4E92476A-E03C-4066-9949-204528340DC6}" srcOrd="0" destOrd="0" presId="urn:microsoft.com/office/officeart/2005/8/layout/lProcess3"/>
    <dgm:cxn modelId="{71721F36-0EA4-41F5-9C03-246BE1A07787}" type="presParOf" srcId="{4E92476A-E03C-4066-9949-204528340DC6}" destId="{94472D7D-1B4E-4B90-A98D-C961C8AABD3D}" srcOrd="0" destOrd="0" presId="urn:microsoft.com/office/officeart/2005/8/layout/lProcess3"/>
    <dgm:cxn modelId="{7D3AE024-EAFE-4761-AEE0-E96A01769AC7}" type="presParOf" srcId="{4E92476A-E03C-4066-9949-204528340DC6}" destId="{B4F37D24-FA48-4DF5-90A9-6BEDF3E11E90}" srcOrd="1" destOrd="0" presId="urn:microsoft.com/office/officeart/2005/8/layout/lProcess3"/>
    <dgm:cxn modelId="{0A294658-AEE6-451D-A018-2934A05148B5}" type="presParOf" srcId="{4E92476A-E03C-4066-9949-204528340DC6}" destId="{0CF394ED-A2BD-472C-AAB9-21AF5901F1C4}" srcOrd="2" destOrd="0" presId="urn:microsoft.com/office/officeart/2005/8/layout/lProcess3"/>
    <dgm:cxn modelId="{292205D3-9A42-4CF8-8C6A-250A541E2182}" type="presParOf" srcId="{6D534692-1DD4-4D81-91DC-FB20366598FB}" destId="{5E5AE1F0-DB15-422F-9E14-C2D01776B4A4}" srcOrd="1" destOrd="0" presId="urn:microsoft.com/office/officeart/2005/8/layout/lProcess3"/>
    <dgm:cxn modelId="{2C802F1E-6002-46D2-95E0-D305AD46A7CD}" type="presParOf" srcId="{6D534692-1DD4-4D81-91DC-FB20366598FB}" destId="{67F2CE6E-D7C0-4488-8898-BBCF6C768C96}" srcOrd="2" destOrd="0" presId="urn:microsoft.com/office/officeart/2005/8/layout/lProcess3"/>
    <dgm:cxn modelId="{18C51104-3EB7-4B58-ADA0-36EDE2835961}" type="presParOf" srcId="{67F2CE6E-D7C0-4488-8898-BBCF6C768C96}" destId="{8EBB8DD7-465A-44C0-B640-B855312DD396}" srcOrd="0" destOrd="0" presId="urn:microsoft.com/office/officeart/2005/8/layout/lProcess3"/>
    <dgm:cxn modelId="{F826B55E-BB05-454B-88B6-1DB95C3E9126}" type="presParOf" srcId="{67F2CE6E-D7C0-4488-8898-BBCF6C768C96}" destId="{8A954081-93BC-4EE4-85D5-CB9E06CA9A7A}" srcOrd="1" destOrd="0" presId="urn:microsoft.com/office/officeart/2005/8/layout/lProcess3"/>
    <dgm:cxn modelId="{142F19BC-0B6E-4786-ADE5-A83D136D4370}" type="presParOf" srcId="{67F2CE6E-D7C0-4488-8898-BBCF6C768C96}" destId="{09A9B334-F303-44BE-8B8C-6A6D47E3A2AE}" srcOrd="2" destOrd="0" presId="urn:microsoft.com/office/officeart/2005/8/layout/lProcess3"/>
    <dgm:cxn modelId="{49A5732C-877B-4669-A641-06CAD9214FD7}" type="presParOf" srcId="{6D534692-1DD4-4D81-91DC-FB20366598FB}" destId="{4C680E92-76FE-4524-BA15-7837396A08DD}" srcOrd="3" destOrd="0" presId="urn:microsoft.com/office/officeart/2005/8/layout/lProcess3"/>
    <dgm:cxn modelId="{BE9ED0BA-4027-4504-9551-3A4E50BE2D75}" type="presParOf" srcId="{6D534692-1DD4-4D81-91DC-FB20366598FB}" destId="{40CE1C6C-DE51-4B27-82E4-3E3668596DB3}" srcOrd="4" destOrd="0" presId="urn:microsoft.com/office/officeart/2005/8/layout/lProcess3"/>
    <dgm:cxn modelId="{E41F9ACD-9D75-496C-A8F8-FD4C4C5FAA02}" type="presParOf" srcId="{40CE1C6C-DE51-4B27-82E4-3E3668596DB3}" destId="{FBF567C4-8574-4FD2-A50D-96F73052E8D7}" srcOrd="0" destOrd="0" presId="urn:microsoft.com/office/officeart/2005/8/layout/lProcess3"/>
    <dgm:cxn modelId="{F046601B-1269-4753-855A-81A56CED20D4}" type="presParOf" srcId="{40CE1C6C-DE51-4B27-82E4-3E3668596DB3}" destId="{E481CB0F-3F49-47DA-91CD-31A245429C10}" srcOrd="1" destOrd="0" presId="urn:microsoft.com/office/officeart/2005/8/layout/lProcess3"/>
    <dgm:cxn modelId="{1A2B6FBA-4DF4-48F6-96CA-F0048D6A5A23}" type="presParOf" srcId="{40CE1C6C-DE51-4B27-82E4-3E3668596DB3}" destId="{623F79A9-B482-4D24-B0EF-F20D10DB408D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08D0542-45B0-4C87-8983-4273D3612566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6492B7B-E23A-4BC6-AD88-8DD4825FEDAB}">
      <dgm:prSet phldrT="[Текст]"/>
      <dgm:spPr/>
      <dgm:t>
        <a:bodyPr/>
        <a:lstStyle/>
        <a:p>
          <a:r>
            <a:rPr lang="ru-RU" dirty="0" smtClean="0"/>
            <a:t>1</a:t>
          </a:r>
          <a:endParaRPr lang="ru-RU" dirty="0"/>
        </a:p>
      </dgm:t>
    </dgm:pt>
    <dgm:pt modelId="{A46C957F-3114-4C05-AE99-9179346955A8}" type="parTrans" cxnId="{F45CC865-948C-4EE1-BD77-B8F2E9F690AA}">
      <dgm:prSet/>
      <dgm:spPr/>
      <dgm:t>
        <a:bodyPr/>
        <a:lstStyle/>
        <a:p>
          <a:endParaRPr lang="ru-RU"/>
        </a:p>
      </dgm:t>
    </dgm:pt>
    <dgm:pt modelId="{B8A701E3-8B1A-4DDD-ABE4-5287248605C3}" type="sibTrans" cxnId="{F45CC865-948C-4EE1-BD77-B8F2E9F690AA}">
      <dgm:prSet/>
      <dgm:spPr/>
      <dgm:t>
        <a:bodyPr/>
        <a:lstStyle/>
        <a:p>
          <a:endParaRPr lang="ru-RU"/>
        </a:p>
      </dgm:t>
    </dgm:pt>
    <dgm:pt modelId="{7476448F-5EDD-4CAA-BA2C-F7FCF497E6D6}">
      <dgm:prSet phldrT="[Текст]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информация о </a:t>
          </a:r>
          <a:r>
            <a:rPr lang="ru-RU" sz="18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статье; </a:t>
          </a:r>
          <a:endParaRPr lang="ru-RU" sz="1800" dirty="0" smtClean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95C5B111-0E29-4A92-9D2E-61991F7AECCA}" type="parTrans" cxnId="{56083243-0090-4CD8-AC62-26453A0ED9DD}">
      <dgm:prSet/>
      <dgm:spPr/>
      <dgm:t>
        <a:bodyPr/>
        <a:lstStyle/>
        <a:p>
          <a:endParaRPr lang="ru-RU"/>
        </a:p>
      </dgm:t>
    </dgm:pt>
    <dgm:pt modelId="{E6515917-0062-4C0F-BA62-5D80DFC1F864}" type="sibTrans" cxnId="{56083243-0090-4CD8-AC62-26453A0ED9DD}">
      <dgm:prSet/>
      <dgm:spPr/>
      <dgm:t>
        <a:bodyPr/>
        <a:lstStyle/>
        <a:p>
          <a:endParaRPr lang="ru-RU"/>
        </a:p>
      </dgm:t>
    </dgm:pt>
    <dgm:pt modelId="{87516FB5-FF3E-4263-9B64-C638C2E2615B}">
      <dgm:prSet phldrT="[Текст]"/>
      <dgm:spPr/>
      <dgm:t>
        <a:bodyPr/>
        <a:lstStyle/>
        <a:p>
          <a:r>
            <a:rPr lang="ru-RU" dirty="0" smtClean="0"/>
            <a:t>2</a:t>
          </a:r>
          <a:endParaRPr lang="ru-RU" dirty="0"/>
        </a:p>
      </dgm:t>
    </dgm:pt>
    <dgm:pt modelId="{CF7F131E-1303-446C-AFDE-4DB7673309FC}" type="parTrans" cxnId="{C74B9B44-DB40-4D38-8E1C-27F1224C4322}">
      <dgm:prSet/>
      <dgm:spPr/>
      <dgm:t>
        <a:bodyPr/>
        <a:lstStyle/>
        <a:p>
          <a:endParaRPr lang="ru-RU"/>
        </a:p>
      </dgm:t>
    </dgm:pt>
    <dgm:pt modelId="{1962987F-2D83-487B-813B-B916F284A2AC}" type="sibTrans" cxnId="{C74B9B44-DB40-4D38-8E1C-27F1224C4322}">
      <dgm:prSet/>
      <dgm:spPr/>
      <dgm:t>
        <a:bodyPr/>
        <a:lstStyle/>
        <a:p>
          <a:endParaRPr lang="ru-RU"/>
        </a:p>
      </dgm:t>
    </dgm:pt>
    <dgm:pt modelId="{ED424AB2-30D2-45E8-A8C8-7D7F5557FE56}">
      <dgm:prSet phldrT="[Текст]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информация об </a:t>
          </a:r>
          <a:r>
            <a:rPr lang="ru-RU" sz="18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анализе; </a:t>
          </a:r>
          <a:endParaRPr lang="ru-RU" sz="1800" dirty="0" smtClean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C3AE176B-9D09-44CE-956A-40061EBB792D}" type="parTrans" cxnId="{CBA38839-C64C-436A-9A07-CF988BCA2BDC}">
      <dgm:prSet/>
      <dgm:spPr/>
      <dgm:t>
        <a:bodyPr/>
        <a:lstStyle/>
        <a:p>
          <a:endParaRPr lang="ru-RU"/>
        </a:p>
      </dgm:t>
    </dgm:pt>
    <dgm:pt modelId="{55C35B3B-4071-44FE-BAA9-DB844C674467}" type="sibTrans" cxnId="{CBA38839-C64C-436A-9A07-CF988BCA2BDC}">
      <dgm:prSet/>
      <dgm:spPr/>
      <dgm:t>
        <a:bodyPr/>
        <a:lstStyle/>
        <a:p>
          <a:endParaRPr lang="ru-RU"/>
        </a:p>
      </dgm:t>
    </dgm:pt>
    <dgm:pt modelId="{D12754BE-3D63-4346-B614-CC7611325549}">
      <dgm:prSet phldrT="[Текст]"/>
      <dgm:spPr/>
      <dgm:t>
        <a:bodyPr/>
        <a:lstStyle/>
        <a:p>
          <a:r>
            <a:rPr lang="ru-RU" dirty="0" smtClean="0"/>
            <a:t>3</a:t>
          </a:r>
          <a:endParaRPr lang="ru-RU" dirty="0"/>
        </a:p>
      </dgm:t>
    </dgm:pt>
    <dgm:pt modelId="{B6D4B4A8-1BC6-4EB8-B2A9-44EF8983F193}" type="parTrans" cxnId="{2ABE354E-7E80-488D-9304-77228D7D7845}">
      <dgm:prSet/>
      <dgm:spPr/>
      <dgm:t>
        <a:bodyPr/>
        <a:lstStyle/>
        <a:p>
          <a:endParaRPr lang="ru-RU"/>
        </a:p>
      </dgm:t>
    </dgm:pt>
    <dgm:pt modelId="{A39D93BB-7229-4A3C-99CC-4C659E6885EB}" type="sibTrans" cxnId="{2ABE354E-7E80-488D-9304-77228D7D7845}">
      <dgm:prSet/>
      <dgm:spPr/>
      <dgm:t>
        <a:bodyPr/>
        <a:lstStyle/>
        <a:p>
          <a:endParaRPr lang="ru-RU"/>
        </a:p>
      </dgm:t>
    </dgm:pt>
    <dgm:pt modelId="{DCF0979B-8D38-4B4E-B0F7-E31C03ADC67B}">
      <dgm:prSet phldrT="[Текст]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основные </a:t>
          </a:r>
          <a:r>
            <a:rPr lang="ru-RU" sz="18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детали; </a:t>
          </a:r>
          <a:endParaRPr lang="ru-RU" sz="1800" dirty="0" smtClean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BE29D7AD-A738-40EE-8930-678E31DE0DD5}" type="parTrans" cxnId="{43E74BB7-B779-4804-8034-B9E8B626B859}">
      <dgm:prSet/>
      <dgm:spPr/>
      <dgm:t>
        <a:bodyPr/>
        <a:lstStyle/>
        <a:p>
          <a:endParaRPr lang="ru-RU"/>
        </a:p>
      </dgm:t>
    </dgm:pt>
    <dgm:pt modelId="{15AFA704-BC3A-4119-A35C-8016A2919726}" type="sibTrans" cxnId="{43E74BB7-B779-4804-8034-B9E8B626B859}">
      <dgm:prSet/>
      <dgm:spPr/>
      <dgm:t>
        <a:bodyPr/>
        <a:lstStyle/>
        <a:p>
          <a:endParaRPr lang="ru-RU"/>
        </a:p>
      </dgm:t>
    </dgm:pt>
    <dgm:pt modelId="{23BC0223-4858-41C1-9A6E-ABEB97034670}">
      <dgm:prSet phldrT="[Текст]"/>
      <dgm:spPr/>
      <dgm:t>
        <a:bodyPr/>
        <a:lstStyle/>
        <a:p>
          <a:r>
            <a:rPr lang="ru-RU" dirty="0" smtClean="0"/>
            <a:t>4</a:t>
          </a:r>
          <a:endParaRPr lang="ru-RU" dirty="0"/>
        </a:p>
      </dgm:t>
    </dgm:pt>
    <dgm:pt modelId="{928BA04A-3050-4072-893F-EEF3355D25EE}" type="parTrans" cxnId="{B6B91569-BED9-4FE8-AF76-89CB43D76686}">
      <dgm:prSet/>
      <dgm:spPr/>
      <dgm:t>
        <a:bodyPr/>
        <a:lstStyle/>
        <a:p>
          <a:endParaRPr lang="ru-RU"/>
        </a:p>
      </dgm:t>
    </dgm:pt>
    <dgm:pt modelId="{E686F4D1-2DF0-40B2-8BD2-B440A6AE9527}" type="sibTrans" cxnId="{B6B91569-BED9-4FE8-AF76-89CB43D76686}">
      <dgm:prSet/>
      <dgm:spPr/>
      <dgm:t>
        <a:bodyPr/>
        <a:lstStyle/>
        <a:p>
          <a:endParaRPr lang="ru-RU"/>
        </a:p>
      </dgm:t>
    </dgm:pt>
    <dgm:pt modelId="{69134FB2-63FC-436B-AA77-08C0618BD01A}">
      <dgm:prSet phldrT="[Текст]"/>
      <dgm:spPr/>
      <dgm:t>
        <a:bodyPr/>
        <a:lstStyle/>
        <a:p>
          <a:r>
            <a:rPr lang="ru-RU" dirty="0" smtClean="0"/>
            <a:t>5</a:t>
          </a:r>
          <a:endParaRPr lang="ru-RU" dirty="0"/>
        </a:p>
      </dgm:t>
    </dgm:pt>
    <dgm:pt modelId="{F367E86C-6654-4183-8075-427B0C1394E8}" type="parTrans" cxnId="{7504DD61-767C-4AE2-BD0A-078323EE8D26}">
      <dgm:prSet/>
      <dgm:spPr/>
      <dgm:t>
        <a:bodyPr/>
        <a:lstStyle/>
        <a:p>
          <a:endParaRPr lang="ru-RU"/>
        </a:p>
      </dgm:t>
    </dgm:pt>
    <dgm:pt modelId="{0D4E1759-A718-48D3-89F6-3825093D81A7}" type="sibTrans" cxnId="{7504DD61-767C-4AE2-BD0A-078323EE8D26}">
      <dgm:prSet/>
      <dgm:spPr/>
      <dgm:t>
        <a:bodyPr/>
        <a:lstStyle/>
        <a:p>
          <a:endParaRPr lang="ru-RU"/>
        </a:p>
      </dgm:t>
    </dgm:pt>
    <dgm:pt modelId="{C2E72BF9-B328-4064-8566-4437E13C603D}">
      <dgm:prSet/>
      <dgm:spPr/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оценка</a:t>
          </a:r>
          <a:r>
            <a:rPr lang="ru-RU" sz="18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.</a:t>
          </a:r>
          <a:endParaRPr lang="ru-RU" sz="1800" dirty="0" smtClean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E620572E-D782-4692-A50C-3092F55939DF}" type="parTrans" cxnId="{C6152992-97BD-4FF0-871E-A61ADB46E8EA}">
      <dgm:prSet/>
      <dgm:spPr/>
      <dgm:t>
        <a:bodyPr/>
        <a:lstStyle/>
        <a:p>
          <a:endParaRPr lang="ru-RU"/>
        </a:p>
      </dgm:t>
    </dgm:pt>
    <dgm:pt modelId="{0C82F7C2-8080-4728-9367-2688EA7E7B11}" type="sibTrans" cxnId="{C6152992-97BD-4FF0-871E-A61ADB46E8EA}">
      <dgm:prSet/>
      <dgm:spPr/>
      <dgm:t>
        <a:bodyPr/>
        <a:lstStyle/>
        <a:p>
          <a:endParaRPr lang="ru-RU"/>
        </a:p>
      </dgm:t>
    </dgm:pt>
    <dgm:pt modelId="{E6D64049-E5CF-46AB-88E7-9E623C275193}">
      <dgm:prSet/>
      <dgm:spPr/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общее представление и </a:t>
          </a:r>
          <a:r>
            <a:rPr lang="ru-RU" sz="18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аргументация; </a:t>
          </a:r>
          <a:endParaRPr lang="ru-RU" sz="1800" dirty="0" smtClean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C5CF0099-2669-460C-A02E-79A0151AD41F}" type="parTrans" cxnId="{B0604F53-606F-4581-B3AB-687F6BCB7A7D}">
      <dgm:prSet/>
      <dgm:spPr/>
      <dgm:t>
        <a:bodyPr/>
        <a:lstStyle/>
        <a:p>
          <a:endParaRPr lang="ru-RU"/>
        </a:p>
      </dgm:t>
    </dgm:pt>
    <dgm:pt modelId="{4AA0639E-6017-4E06-8D5D-ACA50BBF1D7B}" type="sibTrans" cxnId="{B0604F53-606F-4581-B3AB-687F6BCB7A7D}">
      <dgm:prSet/>
      <dgm:spPr/>
      <dgm:t>
        <a:bodyPr/>
        <a:lstStyle/>
        <a:p>
          <a:endParaRPr lang="ru-RU"/>
        </a:p>
      </dgm:t>
    </dgm:pt>
    <dgm:pt modelId="{AA3D3D96-0B7B-4A4F-B1F0-6B133F99A61B}" type="pres">
      <dgm:prSet presAssocID="{208D0542-45B0-4C87-8983-4273D361256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415213A-3816-4D18-A8E7-780DC2C09BD3}" type="pres">
      <dgm:prSet presAssocID="{96492B7B-E23A-4BC6-AD88-8DD4825FEDAB}" presName="composite" presStyleCnt="0"/>
      <dgm:spPr/>
    </dgm:pt>
    <dgm:pt modelId="{AD636A3C-A148-46C6-BE6E-227D712FDFE9}" type="pres">
      <dgm:prSet presAssocID="{96492B7B-E23A-4BC6-AD88-8DD4825FEDAB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0C97DE-36EF-4ACB-BDDE-A15E5EBDDF80}" type="pres">
      <dgm:prSet presAssocID="{96492B7B-E23A-4BC6-AD88-8DD4825FEDAB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EEB6F1-19A1-4818-9AD0-951A35639C09}" type="pres">
      <dgm:prSet presAssocID="{B8A701E3-8B1A-4DDD-ABE4-5287248605C3}" presName="sp" presStyleCnt="0"/>
      <dgm:spPr/>
    </dgm:pt>
    <dgm:pt modelId="{E7B8E4F6-FCC3-4B9C-8E74-F0C911FA61B1}" type="pres">
      <dgm:prSet presAssocID="{87516FB5-FF3E-4263-9B64-C638C2E2615B}" presName="composite" presStyleCnt="0"/>
      <dgm:spPr/>
    </dgm:pt>
    <dgm:pt modelId="{C1483C67-4C66-46EF-8132-4014AA98B65C}" type="pres">
      <dgm:prSet presAssocID="{87516FB5-FF3E-4263-9B64-C638C2E2615B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5F5DAD-7938-499B-9E4B-E502F8A91B2C}" type="pres">
      <dgm:prSet presAssocID="{87516FB5-FF3E-4263-9B64-C638C2E2615B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FA9F95-B45C-409F-9489-E4D0796EE3A7}" type="pres">
      <dgm:prSet presAssocID="{1962987F-2D83-487B-813B-B916F284A2AC}" presName="sp" presStyleCnt="0"/>
      <dgm:spPr/>
    </dgm:pt>
    <dgm:pt modelId="{86940FC3-E3E1-4CBB-A1D6-EBA1FDFF47F2}" type="pres">
      <dgm:prSet presAssocID="{D12754BE-3D63-4346-B614-CC7611325549}" presName="composite" presStyleCnt="0"/>
      <dgm:spPr/>
    </dgm:pt>
    <dgm:pt modelId="{C275CBD8-AA91-4545-B722-114441ED0412}" type="pres">
      <dgm:prSet presAssocID="{D12754BE-3D63-4346-B614-CC7611325549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43784A-6401-4B6A-8926-04AC1F41FAE3}" type="pres">
      <dgm:prSet presAssocID="{D12754BE-3D63-4346-B614-CC7611325549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C5EF42-2132-4CAD-845D-F37137041CA0}" type="pres">
      <dgm:prSet presAssocID="{A39D93BB-7229-4A3C-99CC-4C659E6885EB}" presName="sp" presStyleCnt="0"/>
      <dgm:spPr/>
    </dgm:pt>
    <dgm:pt modelId="{95B2E7DD-C3A8-4226-B858-467C3AFCC8DB}" type="pres">
      <dgm:prSet presAssocID="{23BC0223-4858-41C1-9A6E-ABEB97034670}" presName="composite" presStyleCnt="0"/>
      <dgm:spPr/>
    </dgm:pt>
    <dgm:pt modelId="{37FA6416-846E-4694-A11B-DB778424C8F6}" type="pres">
      <dgm:prSet presAssocID="{23BC0223-4858-41C1-9A6E-ABEB97034670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9D3605-A1BE-4061-BA88-F308088CA055}" type="pres">
      <dgm:prSet presAssocID="{23BC0223-4858-41C1-9A6E-ABEB97034670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A8FA2E-7005-4AC4-A683-84BDBCDC24CC}" type="pres">
      <dgm:prSet presAssocID="{E686F4D1-2DF0-40B2-8BD2-B440A6AE9527}" presName="sp" presStyleCnt="0"/>
      <dgm:spPr/>
    </dgm:pt>
    <dgm:pt modelId="{3619A01D-6053-49FD-A353-0D386AEB01A2}" type="pres">
      <dgm:prSet presAssocID="{69134FB2-63FC-436B-AA77-08C0618BD01A}" presName="composite" presStyleCnt="0"/>
      <dgm:spPr/>
    </dgm:pt>
    <dgm:pt modelId="{AB73DC9F-B663-4106-8F71-1DCE89DD42C2}" type="pres">
      <dgm:prSet presAssocID="{69134FB2-63FC-436B-AA77-08C0618BD01A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C77A34-BC49-4F5D-8C7A-6917422A5B08}" type="pres">
      <dgm:prSet presAssocID="{69134FB2-63FC-436B-AA77-08C0618BD01A}" presName="descendantText" presStyleLbl="alignAcc1" presStyleIdx="4" presStyleCnt="5" custLinFactNeighborX="-1052" custLinFactNeighborY="-42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12A2CB1-C713-4ECC-B719-074A67473FB3}" type="presOf" srcId="{ED424AB2-30D2-45E8-A8C8-7D7F5557FE56}" destId="{505F5DAD-7938-499B-9E4B-E502F8A91B2C}" srcOrd="0" destOrd="0" presId="urn:microsoft.com/office/officeart/2005/8/layout/chevron2"/>
    <dgm:cxn modelId="{2ABE354E-7E80-488D-9304-77228D7D7845}" srcId="{208D0542-45B0-4C87-8983-4273D3612566}" destId="{D12754BE-3D63-4346-B614-CC7611325549}" srcOrd="2" destOrd="0" parTransId="{B6D4B4A8-1BC6-4EB8-B2A9-44EF8983F193}" sibTransId="{A39D93BB-7229-4A3C-99CC-4C659E6885EB}"/>
    <dgm:cxn modelId="{F45CC865-948C-4EE1-BD77-B8F2E9F690AA}" srcId="{208D0542-45B0-4C87-8983-4273D3612566}" destId="{96492B7B-E23A-4BC6-AD88-8DD4825FEDAB}" srcOrd="0" destOrd="0" parTransId="{A46C957F-3114-4C05-AE99-9179346955A8}" sibTransId="{B8A701E3-8B1A-4DDD-ABE4-5287248605C3}"/>
    <dgm:cxn modelId="{A5D5DC91-CBD1-4F5A-BA59-FFD11575075C}" type="presOf" srcId="{C2E72BF9-B328-4064-8566-4437E13C603D}" destId="{C7C77A34-BC49-4F5D-8C7A-6917422A5B08}" srcOrd="0" destOrd="0" presId="urn:microsoft.com/office/officeart/2005/8/layout/chevron2"/>
    <dgm:cxn modelId="{173E931A-5680-4883-B730-E22873729CC0}" type="presOf" srcId="{96492B7B-E23A-4BC6-AD88-8DD4825FEDAB}" destId="{AD636A3C-A148-46C6-BE6E-227D712FDFE9}" srcOrd="0" destOrd="0" presId="urn:microsoft.com/office/officeart/2005/8/layout/chevron2"/>
    <dgm:cxn modelId="{83530A92-E497-40EE-A493-DFB44A2DEBB0}" type="presOf" srcId="{E6D64049-E5CF-46AB-88E7-9E623C275193}" destId="{C99D3605-A1BE-4061-BA88-F308088CA055}" srcOrd="0" destOrd="0" presId="urn:microsoft.com/office/officeart/2005/8/layout/chevron2"/>
    <dgm:cxn modelId="{13F98B31-51B5-4E79-9C67-0790C9C25370}" type="presOf" srcId="{23BC0223-4858-41C1-9A6E-ABEB97034670}" destId="{37FA6416-846E-4694-A11B-DB778424C8F6}" srcOrd="0" destOrd="0" presId="urn:microsoft.com/office/officeart/2005/8/layout/chevron2"/>
    <dgm:cxn modelId="{29367005-A11C-4C00-A140-46809287528F}" type="presOf" srcId="{7476448F-5EDD-4CAA-BA2C-F7FCF497E6D6}" destId="{D10C97DE-36EF-4ACB-BDDE-A15E5EBDDF80}" srcOrd="0" destOrd="0" presId="urn:microsoft.com/office/officeart/2005/8/layout/chevron2"/>
    <dgm:cxn modelId="{C74B9B44-DB40-4D38-8E1C-27F1224C4322}" srcId="{208D0542-45B0-4C87-8983-4273D3612566}" destId="{87516FB5-FF3E-4263-9B64-C638C2E2615B}" srcOrd="1" destOrd="0" parTransId="{CF7F131E-1303-446C-AFDE-4DB7673309FC}" sibTransId="{1962987F-2D83-487B-813B-B916F284A2AC}"/>
    <dgm:cxn modelId="{CBA38839-C64C-436A-9A07-CF988BCA2BDC}" srcId="{87516FB5-FF3E-4263-9B64-C638C2E2615B}" destId="{ED424AB2-30D2-45E8-A8C8-7D7F5557FE56}" srcOrd="0" destOrd="0" parTransId="{C3AE176B-9D09-44CE-956A-40061EBB792D}" sibTransId="{55C35B3B-4071-44FE-BAA9-DB844C674467}"/>
    <dgm:cxn modelId="{38BEA524-A4F0-4591-92C1-6FA7BA0A9B80}" type="presOf" srcId="{69134FB2-63FC-436B-AA77-08C0618BD01A}" destId="{AB73DC9F-B663-4106-8F71-1DCE89DD42C2}" srcOrd="0" destOrd="0" presId="urn:microsoft.com/office/officeart/2005/8/layout/chevron2"/>
    <dgm:cxn modelId="{B0604F53-606F-4581-B3AB-687F6BCB7A7D}" srcId="{23BC0223-4858-41C1-9A6E-ABEB97034670}" destId="{E6D64049-E5CF-46AB-88E7-9E623C275193}" srcOrd="0" destOrd="0" parTransId="{C5CF0099-2669-460C-A02E-79A0151AD41F}" sibTransId="{4AA0639E-6017-4E06-8D5D-ACA50BBF1D7B}"/>
    <dgm:cxn modelId="{BE1CB1C2-2E73-4AEC-AA9C-FA4695F74A74}" type="presOf" srcId="{208D0542-45B0-4C87-8983-4273D3612566}" destId="{AA3D3D96-0B7B-4A4F-B1F0-6B133F99A61B}" srcOrd="0" destOrd="0" presId="urn:microsoft.com/office/officeart/2005/8/layout/chevron2"/>
    <dgm:cxn modelId="{7504DD61-767C-4AE2-BD0A-078323EE8D26}" srcId="{208D0542-45B0-4C87-8983-4273D3612566}" destId="{69134FB2-63FC-436B-AA77-08C0618BD01A}" srcOrd="4" destOrd="0" parTransId="{F367E86C-6654-4183-8075-427B0C1394E8}" sibTransId="{0D4E1759-A718-48D3-89F6-3825093D81A7}"/>
    <dgm:cxn modelId="{C6152992-97BD-4FF0-871E-A61ADB46E8EA}" srcId="{69134FB2-63FC-436B-AA77-08C0618BD01A}" destId="{C2E72BF9-B328-4064-8566-4437E13C603D}" srcOrd="0" destOrd="0" parTransId="{E620572E-D782-4692-A50C-3092F55939DF}" sibTransId="{0C82F7C2-8080-4728-9367-2688EA7E7B11}"/>
    <dgm:cxn modelId="{1891EFA6-4B42-4244-93C5-5CFAB02F5D86}" type="presOf" srcId="{DCF0979B-8D38-4B4E-B0F7-E31C03ADC67B}" destId="{A943784A-6401-4B6A-8926-04AC1F41FAE3}" srcOrd="0" destOrd="0" presId="urn:microsoft.com/office/officeart/2005/8/layout/chevron2"/>
    <dgm:cxn modelId="{43E74BB7-B779-4804-8034-B9E8B626B859}" srcId="{D12754BE-3D63-4346-B614-CC7611325549}" destId="{DCF0979B-8D38-4B4E-B0F7-E31C03ADC67B}" srcOrd="0" destOrd="0" parTransId="{BE29D7AD-A738-40EE-8930-678E31DE0DD5}" sibTransId="{15AFA704-BC3A-4119-A35C-8016A2919726}"/>
    <dgm:cxn modelId="{B6B91569-BED9-4FE8-AF76-89CB43D76686}" srcId="{208D0542-45B0-4C87-8983-4273D3612566}" destId="{23BC0223-4858-41C1-9A6E-ABEB97034670}" srcOrd="3" destOrd="0" parTransId="{928BA04A-3050-4072-893F-EEF3355D25EE}" sibTransId="{E686F4D1-2DF0-40B2-8BD2-B440A6AE9527}"/>
    <dgm:cxn modelId="{C8D2DCA4-8F19-410B-8848-49A90579C6B7}" type="presOf" srcId="{87516FB5-FF3E-4263-9B64-C638C2E2615B}" destId="{C1483C67-4C66-46EF-8132-4014AA98B65C}" srcOrd="0" destOrd="0" presId="urn:microsoft.com/office/officeart/2005/8/layout/chevron2"/>
    <dgm:cxn modelId="{FD6F0A5B-558D-49D4-8269-A2F53A6538BD}" type="presOf" srcId="{D12754BE-3D63-4346-B614-CC7611325549}" destId="{C275CBD8-AA91-4545-B722-114441ED0412}" srcOrd="0" destOrd="0" presId="urn:microsoft.com/office/officeart/2005/8/layout/chevron2"/>
    <dgm:cxn modelId="{56083243-0090-4CD8-AC62-26453A0ED9DD}" srcId="{96492B7B-E23A-4BC6-AD88-8DD4825FEDAB}" destId="{7476448F-5EDD-4CAA-BA2C-F7FCF497E6D6}" srcOrd="0" destOrd="0" parTransId="{95C5B111-0E29-4A92-9D2E-61991F7AECCA}" sibTransId="{E6515917-0062-4C0F-BA62-5D80DFC1F864}"/>
    <dgm:cxn modelId="{B7D267B9-D4C4-4C3C-809A-F13E66AA41A0}" type="presParOf" srcId="{AA3D3D96-0B7B-4A4F-B1F0-6B133F99A61B}" destId="{F415213A-3816-4D18-A8E7-780DC2C09BD3}" srcOrd="0" destOrd="0" presId="urn:microsoft.com/office/officeart/2005/8/layout/chevron2"/>
    <dgm:cxn modelId="{DD46AD74-B1A5-4ABE-A491-063713560C8B}" type="presParOf" srcId="{F415213A-3816-4D18-A8E7-780DC2C09BD3}" destId="{AD636A3C-A148-46C6-BE6E-227D712FDFE9}" srcOrd="0" destOrd="0" presId="urn:microsoft.com/office/officeart/2005/8/layout/chevron2"/>
    <dgm:cxn modelId="{F51945B0-2A9F-4A4B-898F-36D2F74F544B}" type="presParOf" srcId="{F415213A-3816-4D18-A8E7-780DC2C09BD3}" destId="{D10C97DE-36EF-4ACB-BDDE-A15E5EBDDF80}" srcOrd="1" destOrd="0" presId="urn:microsoft.com/office/officeart/2005/8/layout/chevron2"/>
    <dgm:cxn modelId="{E68DACF8-7420-477C-8278-A951D1CE96F1}" type="presParOf" srcId="{AA3D3D96-0B7B-4A4F-B1F0-6B133F99A61B}" destId="{1BEEB6F1-19A1-4818-9AD0-951A35639C09}" srcOrd="1" destOrd="0" presId="urn:microsoft.com/office/officeart/2005/8/layout/chevron2"/>
    <dgm:cxn modelId="{F542731F-DDF9-4A12-9382-54AA133E66D8}" type="presParOf" srcId="{AA3D3D96-0B7B-4A4F-B1F0-6B133F99A61B}" destId="{E7B8E4F6-FCC3-4B9C-8E74-F0C911FA61B1}" srcOrd="2" destOrd="0" presId="urn:microsoft.com/office/officeart/2005/8/layout/chevron2"/>
    <dgm:cxn modelId="{FB6C9486-ECC4-4620-9511-174192E31244}" type="presParOf" srcId="{E7B8E4F6-FCC3-4B9C-8E74-F0C911FA61B1}" destId="{C1483C67-4C66-46EF-8132-4014AA98B65C}" srcOrd="0" destOrd="0" presId="urn:microsoft.com/office/officeart/2005/8/layout/chevron2"/>
    <dgm:cxn modelId="{8350AA2D-F9A7-4B35-A0B9-33CCD11904B1}" type="presParOf" srcId="{E7B8E4F6-FCC3-4B9C-8E74-F0C911FA61B1}" destId="{505F5DAD-7938-499B-9E4B-E502F8A91B2C}" srcOrd="1" destOrd="0" presId="urn:microsoft.com/office/officeart/2005/8/layout/chevron2"/>
    <dgm:cxn modelId="{65CDB0E4-9213-4240-9CCC-25E9B936954D}" type="presParOf" srcId="{AA3D3D96-0B7B-4A4F-B1F0-6B133F99A61B}" destId="{45FA9F95-B45C-409F-9489-E4D0796EE3A7}" srcOrd="3" destOrd="0" presId="urn:microsoft.com/office/officeart/2005/8/layout/chevron2"/>
    <dgm:cxn modelId="{2E102D95-0518-4660-9C66-6F4FCFFD6973}" type="presParOf" srcId="{AA3D3D96-0B7B-4A4F-B1F0-6B133F99A61B}" destId="{86940FC3-E3E1-4CBB-A1D6-EBA1FDFF47F2}" srcOrd="4" destOrd="0" presId="urn:microsoft.com/office/officeart/2005/8/layout/chevron2"/>
    <dgm:cxn modelId="{BBC9D342-3067-4252-894A-628102848280}" type="presParOf" srcId="{86940FC3-E3E1-4CBB-A1D6-EBA1FDFF47F2}" destId="{C275CBD8-AA91-4545-B722-114441ED0412}" srcOrd="0" destOrd="0" presId="urn:microsoft.com/office/officeart/2005/8/layout/chevron2"/>
    <dgm:cxn modelId="{1F59BA8E-D250-456F-A053-07C8F2C88466}" type="presParOf" srcId="{86940FC3-E3E1-4CBB-A1D6-EBA1FDFF47F2}" destId="{A943784A-6401-4B6A-8926-04AC1F41FAE3}" srcOrd="1" destOrd="0" presId="urn:microsoft.com/office/officeart/2005/8/layout/chevron2"/>
    <dgm:cxn modelId="{68376C03-5E47-4FF9-9CE6-95A52AE4BBDF}" type="presParOf" srcId="{AA3D3D96-0B7B-4A4F-B1F0-6B133F99A61B}" destId="{52C5EF42-2132-4CAD-845D-F37137041CA0}" srcOrd="5" destOrd="0" presId="urn:microsoft.com/office/officeart/2005/8/layout/chevron2"/>
    <dgm:cxn modelId="{02BEE2D6-5F9F-4002-A52D-A334FF1543D9}" type="presParOf" srcId="{AA3D3D96-0B7B-4A4F-B1F0-6B133F99A61B}" destId="{95B2E7DD-C3A8-4226-B858-467C3AFCC8DB}" srcOrd="6" destOrd="0" presId="urn:microsoft.com/office/officeart/2005/8/layout/chevron2"/>
    <dgm:cxn modelId="{E66FF137-C0D5-4462-A843-453ED302F3B6}" type="presParOf" srcId="{95B2E7DD-C3A8-4226-B858-467C3AFCC8DB}" destId="{37FA6416-846E-4694-A11B-DB778424C8F6}" srcOrd="0" destOrd="0" presId="urn:microsoft.com/office/officeart/2005/8/layout/chevron2"/>
    <dgm:cxn modelId="{FAC23DC3-D755-48D4-A9B4-1B78C283084A}" type="presParOf" srcId="{95B2E7DD-C3A8-4226-B858-467C3AFCC8DB}" destId="{C99D3605-A1BE-4061-BA88-F308088CA055}" srcOrd="1" destOrd="0" presId="urn:microsoft.com/office/officeart/2005/8/layout/chevron2"/>
    <dgm:cxn modelId="{F7DD4503-C288-4A3F-A039-887E6B273743}" type="presParOf" srcId="{AA3D3D96-0B7B-4A4F-B1F0-6B133F99A61B}" destId="{BEA8FA2E-7005-4AC4-A683-84BDBCDC24CC}" srcOrd="7" destOrd="0" presId="urn:microsoft.com/office/officeart/2005/8/layout/chevron2"/>
    <dgm:cxn modelId="{E20028EC-E6AF-4722-803B-EE0BB13F7735}" type="presParOf" srcId="{AA3D3D96-0B7B-4A4F-B1F0-6B133F99A61B}" destId="{3619A01D-6053-49FD-A353-0D386AEB01A2}" srcOrd="8" destOrd="0" presId="urn:microsoft.com/office/officeart/2005/8/layout/chevron2"/>
    <dgm:cxn modelId="{43CF3762-3067-47EA-8082-804ABC3673A7}" type="presParOf" srcId="{3619A01D-6053-49FD-A353-0D386AEB01A2}" destId="{AB73DC9F-B663-4106-8F71-1DCE89DD42C2}" srcOrd="0" destOrd="0" presId="urn:microsoft.com/office/officeart/2005/8/layout/chevron2"/>
    <dgm:cxn modelId="{ADBE9E16-B1E4-4512-9E27-4ED87CF783EC}" type="presParOf" srcId="{3619A01D-6053-49FD-A353-0D386AEB01A2}" destId="{C7C77A34-BC49-4F5D-8C7A-6917422A5B0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472D7D-1B4E-4B90-A98D-C961C8AABD3D}">
      <dsp:nvSpPr>
        <dsp:cNvPr id="0" name=""/>
        <dsp:cNvSpPr/>
      </dsp:nvSpPr>
      <dsp:spPr>
        <a:xfrm>
          <a:off x="3594" y="1633695"/>
          <a:ext cx="1379140" cy="55165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/>
            <a:t>1.</a:t>
          </a:r>
          <a:endParaRPr lang="ru-RU" sz="3600" kern="1200" dirty="0"/>
        </a:p>
      </dsp:txBody>
      <dsp:txXfrm>
        <a:off x="279422" y="1633695"/>
        <a:ext cx="827484" cy="551656"/>
      </dsp:txXfrm>
    </dsp:sp>
    <dsp:sp modelId="{0CF394ED-A2BD-472C-AAB9-21AF5901F1C4}">
      <dsp:nvSpPr>
        <dsp:cNvPr id="0" name=""/>
        <dsp:cNvSpPr/>
      </dsp:nvSpPr>
      <dsp:spPr>
        <a:xfrm>
          <a:off x="1203446" y="1680586"/>
          <a:ext cx="5016841" cy="457874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впервые появился в англоязычных СМИ</a:t>
          </a:r>
          <a:endParaRPr lang="ru-RU" sz="1400" kern="1200" dirty="0"/>
        </a:p>
      </dsp:txBody>
      <dsp:txXfrm>
        <a:off x="1432383" y="1680586"/>
        <a:ext cx="4558967" cy="457874"/>
      </dsp:txXfrm>
    </dsp:sp>
    <dsp:sp modelId="{8EBB8DD7-465A-44C0-B640-B855312DD396}">
      <dsp:nvSpPr>
        <dsp:cNvPr id="0" name=""/>
        <dsp:cNvSpPr/>
      </dsp:nvSpPr>
      <dsp:spPr>
        <a:xfrm>
          <a:off x="3594" y="2262583"/>
          <a:ext cx="1379140" cy="55165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/>
            <a:t>2.</a:t>
          </a:r>
          <a:endParaRPr lang="ru-RU" sz="3600" kern="1200" dirty="0"/>
        </a:p>
      </dsp:txBody>
      <dsp:txXfrm>
        <a:off x="279422" y="2262583"/>
        <a:ext cx="827484" cy="551656"/>
      </dsp:txXfrm>
    </dsp:sp>
    <dsp:sp modelId="{09A9B334-F303-44BE-8B8C-6A6D47E3A2AE}">
      <dsp:nvSpPr>
        <dsp:cNvPr id="0" name=""/>
        <dsp:cNvSpPr/>
      </dsp:nvSpPr>
      <dsp:spPr>
        <a:xfrm>
          <a:off x="1203446" y="2309474"/>
          <a:ext cx="6221326" cy="457874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kern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получил широкое распространение в 2016-2017 годах;</a:t>
          </a:r>
          <a:endParaRPr lang="ru-RU" sz="1400" kern="1200" dirty="0" smtClean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  <a:p>
          <a:pPr algn="l" defTabSz="755650">
            <a:spcBef>
              <a:spcPct val="0"/>
            </a:spcBef>
            <a:spcAft>
              <a:spcPct val="35000"/>
            </a:spcAft>
          </a:pPr>
          <a:endParaRPr lang="ru-RU" sz="1400" kern="1200" dirty="0"/>
        </a:p>
      </dsp:txBody>
      <dsp:txXfrm>
        <a:off x="1432383" y="2309474"/>
        <a:ext cx="5763452" cy="457874"/>
      </dsp:txXfrm>
    </dsp:sp>
    <dsp:sp modelId="{FBF567C4-8574-4FD2-A50D-96F73052E8D7}">
      <dsp:nvSpPr>
        <dsp:cNvPr id="0" name=""/>
        <dsp:cNvSpPr/>
      </dsp:nvSpPr>
      <dsp:spPr>
        <a:xfrm>
          <a:off x="3594" y="2891472"/>
          <a:ext cx="1379140" cy="55165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/>
            <a:t>3.</a:t>
          </a:r>
          <a:endParaRPr lang="ru-RU" sz="3600" kern="1200" dirty="0"/>
        </a:p>
      </dsp:txBody>
      <dsp:txXfrm>
        <a:off x="279422" y="2891472"/>
        <a:ext cx="827484" cy="551656"/>
      </dsp:txXfrm>
    </dsp:sp>
    <dsp:sp modelId="{623F79A9-B482-4D24-B0EF-F20D10DB408D}">
      <dsp:nvSpPr>
        <dsp:cNvPr id="0" name=""/>
        <dsp:cNvSpPr/>
      </dsp:nvSpPr>
      <dsp:spPr>
        <a:xfrm>
          <a:off x="1207040" y="2938362"/>
          <a:ext cx="6920959" cy="457874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kern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признан словом 2017 года.</a:t>
          </a:r>
          <a:endParaRPr lang="ru-RU" sz="1400" kern="1200" dirty="0" smtClean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  <a:p>
          <a:pPr algn="ctr" defTabSz="711200">
            <a:spcBef>
              <a:spcPct val="0"/>
            </a:spcBef>
          </a:pPr>
          <a:endParaRPr lang="ru-RU" sz="1400" kern="1200" dirty="0"/>
        </a:p>
      </dsp:txBody>
      <dsp:txXfrm>
        <a:off x="1435977" y="2938362"/>
        <a:ext cx="6463085" cy="45787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636A3C-A148-46C6-BE6E-227D712FDFE9}">
      <dsp:nvSpPr>
        <dsp:cNvPr id="0" name=""/>
        <dsp:cNvSpPr/>
      </dsp:nvSpPr>
      <dsp:spPr>
        <a:xfrm rot="5400000">
          <a:off x="-153680" y="154489"/>
          <a:ext cx="1024534" cy="71717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1</a:t>
          </a:r>
          <a:endParaRPr lang="ru-RU" sz="2000" kern="1200" dirty="0"/>
        </a:p>
      </dsp:txBody>
      <dsp:txXfrm rot="-5400000">
        <a:off x="0" y="359396"/>
        <a:ext cx="717174" cy="307360"/>
      </dsp:txXfrm>
    </dsp:sp>
    <dsp:sp modelId="{D10C97DE-36EF-4ACB-BDDE-A15E5EBDDF80}">
      <dsp:nvSpPr>
        <dsp:cNvPr id="0" name=""/>
        <dsp:cNvSpPr/>
      </dsp:nvSpPr>
      <dsp:spPr>
        <a:xfrm rot="5400000">
          <a:off x="4005475" y="-3287492"/>
          <a:ext cx="665947" cy="724255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0" marR="0" lvl="1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3200" kern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информация о </a:t>
          </a:r>
          <a:r>
            <a:rPr lang="ru-RU" sz="3200" kern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статье; </a:t>
          </a:r>
          <a:endParaRPr lang="ru-RU" sz="3200" kern="1200" dirty="0" smtClean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 rot="-5400000">
        <a:off x="717174" y="33318"/>
        <a:ext cx="7210041" cy="600929"/>
      </dsp:txXfrm>
    </dsp:sp>
    <dsp:sp modelId="{C1483C67-4C66-46EF-8132-4014AA98B65C}">
      <dsp:nvSpPr>
        <dsp:cNvPr id="0" name=""/>
        <dsp:cNvSpPr/>
      </dsp:nvSpPr>
      <dsp:spPr>
        <a:xfrm rot="5400000">
          <a:off x="-153680" y="1061059"/>
          <a:ext cx="1024534" cy="71717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2</a:t>
          </a:r>
          <a:endParaRPr lang="ru-RU" sz="2000" kern="1200" dirty="0"/>
        </a:p>
      </dsp:txBody>
      <dsp:txXfrm rot="-5400000">
        <a:off x="0" y="1265966"/>
        <a:ext cx="717174" cy="307360"/>
      </dsp:txXfrm>
    </dsp:sp>
    <dsp:sp modelId="{505F5DAD-7938-499B-9E4B-E502F8A91B2C}">
      <dsp:nvSpPr>
        <dsp:cNvPr id="0" name=""/>
        <dsp:cNvSpPr/>
      </dsp:nvSpPr>
      <dsp:spPr>
        <a:xfrm rot="5400000">
          <a:off x="4005475" y="-2380922"/>
          <a:ext cx="665947" cy="724255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0" marR="0" lvl="1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3200" kern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информация об </a:t>
          </a:r>
          <a:r>
            <a:rPr lang="ru-RU" sz="3200" kern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анализе; </a:t>
          </a:r>
          <a:endParaRPr lang="ru-RU" sz="3200" kern="1200" dirty="0" smtClean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 rot="-5400000">
        <a:off x="717174" y="939888"/>
        <a:ext cx="7210041" cy="600929"/>
      </dsp:txXfrm>
    </dsp:sp>
    <dsp:sp modelId="{C275CBD8-AA91-4545-B722-114441ED0412}">
      <dsp:nvSpPr>
        <dsp:cNvPr id="0" name=""/>
        <dsp:cNvSpPr/>
      </dsp:nvSpPr>
      <dsp:spPr>
        <a:xfrm rot="5400000">
          <a:off x="-153680" y="1967629"/>
          <a:ext cx="1024534" cy="71717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3</a:t>
          </a:r>
          <a:endParaRPr lang="ru-RU" sz="2000" kern="1200" dirty="0"/>
        </a:p>
      </dsp:txBody>
      <dsp:txXfrm rot="-5400000">
        <a:off x="0" y="2172536"/>
        <a:ext cx="717174" cy="307360"/>
      </dsp:txXfrm>
    </dsp:sp>
    <dsp:sp modelId="{A943784A-6401-4B6A-8926-04AC1F41FAE3}">
      <dsp:nvSpPr>
        <dsp:cNvPr id="0" name=""/>
        <dsp:cNvSpPr/>
      </dsp:nvSpPr>
      <dsp:spPr>
        <a:xfrm rot="5400000">
          <a:off x="4005475" y="-1474352"/>
          <a:ext cx="665947" cy="724255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0" marR="0" lvl="1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3200" kern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основные </a:t>
          </a:r>
          <a:r>
            <a:rPr lang="ru-RU" sz="3200" kern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детали; </a:t>
          </a:r>
          <a:endParaRPr lang="ru-RU" sz="3200" kern="1200" dirty="0" smtClean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 rot="-5400000">
        <a:off x="717174" y="1846458"/>
        <a:ext cx="7210041" cy="600929"/>
      </dsp:txXfrm>
    </dsp:sp>
    <dsp:sp modelId="{37FA6416-846E-4694-A11B-DB778424C8F6}">
      <dsp:nvSpPr>
        <dsp:cNvPr id="0" name=""/>
        <dsp:cNvSpPr/>
      </dsp:nvSpPr>
      <dsp:spPr>
        <a:xfrm rot="5400000">
          <a:off x="-153680" y="2874199"/>
          <a:ext cx="1024534" cy="71717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4</a:t>
          </a:r>
          <a:endParaRPr lang="ru-RU" sz="2000" kern="1200" dirty="0"/>
        </a:p>
      </dsp:txBody>
      <dsp:txXfrm rot="-5400000">
        <a:off x="0" y="3079106"/>
        <a:ext cx="717174" cy="307360"/>
      </dsp:txXfrm>
    </dsp:sp>
    <dsp:sp modelId="{C99D3605-A1BE-4061-BA88-F308088CA055}">
      <dsp:nvSpPr>
        <dsp:cNvPr id="0" name=""/>
        <dsp:cNvSpPr/>
      </dsp:nvSpPr>
      <dsp:spPr>
        <a:xfrm rot="5400000">
          <a:off x="4005475" y="-567782"/>
          <a:ext cx="665947" cy="724255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0" marR="0" lvl="1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3200" kern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общее представление и </a:t>
          </a:r>
          <a:r>
            <a:rPr lang="ru-RU" sz="3200" kern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аргументация; </a:t>
          </a:r>
          <a:endParaRPr lang="ru-RU" sz="3200" kern="1200" dirty="0" smtClean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 rot="-5400000">
        <a:off x="717174" y="2753028"/>
        <a:ext cx="7210041" cy="600929"/>
      </dsp:txXfrm>
    </dsp:sp>
    <dsp:sp modelId="{AB73DC9F-B663-4106-8F71-1DCE89DD42C2}">
      <dsp:nvSpPr>
        <dsp:cNvPr id="0" name=""/>
        <dsp:cNvSpPr/>
      </dsp:nvSpPr>
      <dsp:spPr>
        <a:xfrm rot="5400000">
          <a:off x="-153680" y="3780769"/>
          <a:ext cx="1024534" cy="71717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5</a:t>
          </a:r>
          <a:endParaRPr lang="ru-RU" sz="2000" kern="1200" dirty="0"/>
        </a:p>
      </dsp:txBody>
      <dsp:txXfrm rot="-5400000">
        <a:off x="0" y="3985676"/>
        <a:ext cx="717174" cy="307360"/>
      </dsp:txXfrm>
    </dsp:sp>
    <dsp:sp modelId="{C7C77A34-BC49-4F5D-8C7A-6917422A5B08}">
      <dsp:nvSpPr>
        <dsp:cNvPr id="0" name=""/>
        <dsp:cNvSpPr/>
      </dsp:nvSpPr>
      <dsp:spPr>
        <a:xfrm rot="5400000">
          <a:off x="3929284" y="310212"/>
          <a:ext cx="665947" cy="724255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0" marR="0" lvl="1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3200" kern="120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оценка</a:t>
          </a:r>
          <a:r>
            <a:rPr lang="ru-RU" sz="3200" kern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.</a:t>
          </a:r>
          <a:endParaRPr lang="ru-RU" sz="3200" kern="1200" dirty="0" smtClean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 rot="-5400000">
        <a:off x="640983" y="3631023"/>
        <a:ext cx="7210041" cy="6009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12192" y="6053328"/>
            <a:ext cx="2999232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3145536" y="6044184"/>
            <a:ext cx="90464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3149600" y="4038600"/>
            <a:ext cx="8636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149600" y="6050037"/>
            <a:ext cx="89408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01600" y="6068699"/>
            <a:ext cx="27432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9384F565-A180-45F5-89A9-6F9EA573A6AB}" type="datetimeFigureOut">
              <a:rPr lang="ru-RU" smtClean="0"/>
              <a:t>31.01.2023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780524" y="236539"/>
            <a:ext cx="78232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0668000" y="228600"/>
            <a:ext cx="11176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DF82ED-64D7-4BF7-8574-12CF1DE04DD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4F565-A180-45F5-89A9-6F9EA573A6AB}" type="datetimeFigureOut">
              <a:rPr lang="ru-RU" smtClean="0"/>
              <a:t>31.01.2023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F82ED-64D7-4BF7-8574-12CF1DE04D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37600" y="609601"/>
            <a:ext cx="27432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74168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8737600" y="6248403"/>
            <a:ext cx="2946400" cy="365125"/>
          </a:xfrm>
        </p:spPr>
        <p:txBody>
          <a:bodyPr/>
          <a:lstStyle/>
          <a:p>
            <a:fld id="{9384F565-A180-45F5-89A9-6F9EA573A6AB}" type="datetimeFigureOut">
              <a:rPr lang="ru-RU" smtClean="0"/>
              <a:t>31.01.2023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609602" y="6248208"/>
            <a:ext cx="7431311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8128424" y="0"/>
            <a:ext cx="42672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8189384" y="609600"/>
            <a:ext cx="3048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8189384" y="0"/>
            <a:ext cx="3048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8075084" y="103716"/>
            <a:ext cx="533400" cy="325968"/>
          </a:xfrm>
        </p:spPr>
        <p:txBody>
          <a:bodyPr/>
          <a:lstStyle/>
          <a:p>
            <a:fld id="{F0DF82ED-64D7-4BF7-8574-12CF1DE04DD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4F565-A180-45F5-89A9-6F9EA573A6AB}" type="datetimeFigureOut">
              <a:rPr lang="ru-RU" smtClean="0"/>
              <a:t>31.01.2023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DF82ED-64D7-4BF7-8574-12CF1DE04DD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816864" y="1600200"/>
            <a:ext cx="108712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28801" y="2743200"/>
            <a:ext cx="9497484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12192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7272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828800" y="1600200"/>
            <a:ext cx="103632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1600200"/>
            <a:ext cx="1016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4F565-A180-45F5-89A9-6F9EA573A6AB}" type="datetimeFigureOut">
              <a:rPr lang="ru-RU" smtClean="0"/>
              <a:t>31.01.2023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7272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0DF82ED-64D7-4BF7-8574-12CF1DE04DD1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812800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6459868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384F565-A180-45F5-89A9-6F9EA573A6AB}" type="datetimeFigureOut">
              <a:rPr lang="ru-RU" smtClean="0"/>
              <a:t>31.01.2023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0DF82ED-64D7-4BF7-8574-12CF1DE04DD1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1200" y="273050"/>
            <a:ext cx="108712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812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6400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384F565-A180-45F5-89A9-6F9EA573A6AB}" type="datetimeFigureOut">
              <a:rPr lang="ru-RU" smtClean="0"/>
              <a:t>31.01.2023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0DF82ED-64D7-4BF7-8574-12CF1DE04DD1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812800" y="1752600"/>
            <a:ext cx="51816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6400800" y="1752600"/>
            <a:ext cx="51816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4F565-A180-45F5-89A9-6F9EA573A6AB}" type="datetimeFigureOut">
              <a:rPr lang="ru-RU" smtClean="0"/>
              <a:t>31.01.2023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DF82ED-64D7-4BF7-8574-12CF1DE04D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4F565-A180-45F5-89A9-6F9EA573A6AB}" type="datetimeFigureOut">
              <a:rPr lang="ru-RU" smtClean="0"/>
              <a:t>31.01.2023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11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DF82ED-64D7-4BF7-8574-12CF1DE04D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2800" y="273050"/>
            <a:ext cx="107696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4F565-A180-45F5-89A9-6F9EA573A6AB}" type="datetimeFigureOut">
              <a:rPr lang="ru-RU" smtClean="0"/>
              <a:t>31.01.2023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DF82ED-64D7-4BF7-8574-12CF1DE04DD1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812800" y="1752600"/>
            <a:ext cx="21336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3149600" y="1752600"/>
            <a:ext cx="85344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133600" y="5486400"/>
            <a:ext cx="97536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12192" y="4572000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12192" y="4663440"/>
            <a:ext cx="195072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060448" y="4654296"/>
            <a:ext cx="10131552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33600" y="4648200"/>
            <a:ext cx="97536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930400" y="0"/>
            <a:ext cx="134112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8331200" y="6248401"/>
            <a:ext cx="3556000" cy="365125"/>
          </a:xfrm>
        </p:spPr>
        <p:txBody>
          <a:bodyPr rtlCol="0"/>
          <a:lstStyle/>
          <a:p>
            <a:fld id="{9384F565-A180-45F5-89A9-6F9EA573A6AB}" type="datetimeFigureOut">
              <a:rPr lang="ru-RU" smtClean="0"/>
              <a:t>31.01.2023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9304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0DF82ED-64D7-4BF7-8574-12CF1DE04DD1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2133600" y="6248207"/>
            <a:ext cx="6096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80768" y="0"/>
            <a:ext cx="10111232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812800" y="228600"/>
            <a:ext cx="108712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816864" y="1600200"/>
            <a:ext cx="108712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384F565-A180-45F5-89A9-6F9EA573A6AB}" type="datetimeFigureOut">
              <a:rPr lang="ru-RU" smtClean="0"/>
              <a:t>31.01.2023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12192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7112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787400" y="1280160"/>
            <a:ext cx="1140460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7112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0DF82ED-64D7-4BF7-8574-12CF1DE04DD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9F33256-8212-E299-6226-D661268E00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3875" y="365760"/>
            <a:ext cx="11382375" cy="404164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dirty="0"/>
              <a:t>Стратегии и навыки </a:t>
            </a: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/>
              <a:t>критического мышления </a:t>
            </a:r>
            <a:br>
              <a:rPr lang="ru-RU" sz="4400" dirty="0" smtClean="0"/>
            </a:br>
            <a:r>
              <a:rPr lang="ru-RU" sz="4400" dirty="0" smtClean="0"/>
              <a:t>как </a:t>
            </a:r>
            <a:r>
              <a:rPr lang="ru-RU" sz="4400" dirty="0"/>
              <a:t>инструменты обработки информации </a:t>
            </a: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/>
              <a:t>из </a:t>
            </a:r>
            <a:r>
              <a:rPr lang="ru-RU" sz="4400" dirty="0"/>
              <a:t>сети с целью противодействия </a:t>
            </a:r>
            <a:r>
              <a:rPr lang="ru-RU" sz="4400" i="1" dirty="0" err="1"/>
              <a:t>fake</a:t>
            </a:r>
            <a:r>
              <a:rPr lang="ru-RU" sz="4400" i="1" dirty="0"/>
              <a:t> </a:t>
            </a:r>
            <a:r>
              <a:rPr lang="ru-RU" sz="4400" i="1" dirty="0" err="1"/>
              <a:t>news</a:t>
            </a:r>
            <a:r>
              <a:rPr lang="ru-RU" sz="4400" i="1" dirty="0"/>
              <a:t> </a:t>
            </a:r>
            <a:r>
              <a:rPr lang="ru-RU" sz="4400" dirty="0"/>
              <a:t>на основе работы с иноязычным текстом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934645DE-4B78-8F9E-D6EC-BF853249121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r"/>
            <a:r>
              <a:rPr lang="ru-RU" dirty="0" err="1"/>
              <a:t>Абдулкадырова</a:t>
            </a:r>
            <a:r>
              <a:rPr lang="ru-RU" dirty="0"/>
              <a:t> </a:t>
            </a:r>
            <a:r>
              <a:rPr lang="ru-RU" dirty="0" err="1"/>
              <a:t>А.Б.,старший</a:t>
            </a:r>
            <a:r>
              <a:rPr lang="ru-RU" dirty="0"/>
              <a:t> преподаватель кафедры иностранных языков ЭФ</a:t>
            </a:r>
          </a:p>
        </p:txBody>
      </p:sp>
    </p:spTree>
    <p:extLst>
      <p:ext uri="{BB962C8B-B14F-4D97-AF65-F5344CB8AC3E}">
        <p14:creationId xmlns:p14="http://schemas.microsoft.com/office/powerpoint/2010/main" val="2561776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06A757D-E26B-EB01-5D83-7D48A0969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Проекты, отслеживающие фальшивые новости</a:t>
            </a:r>
            <a:endParaRPr lang="ru-RU" sz="4000" b="1" dirty="0"/>
          </a:p>
        </p:txBody>
      </p:sp>
      <p:sp>
        <p:nvSpPr>
          <p:cNvPr id="5" name="Объект 4">
            <a:extLst>
              <a:ext uri="{FF2B5EF4-FFF2-40B4-BE49-F238E27FC236}">
                <a16:creationId xmlns="" xmlns:a16="http://schemas.microsoft.com/office/drawing/2014/main" id="{5B27B6AB-100B-8706-3420-ADA54629BE5A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4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Fake </a:t>
            </a:r>
            <a:r>
              <a:rPr lang="en-US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News </a:t>
            </a:r>
            <a:r>
              <a:rPr lang="en-US" sz="4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Watch </a:t>
            </a:r>
            <a:endParaRPr lang="ru-RU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4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International </a:t>
            </a:r>
            <a:r>
              <a:rPr lang="en-US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Fact-Checking Network</a:t>
            </a:r>
            <a:endParaRPr lang="ru-RU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4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Politifact</a:t>
            </a:r>
            <a:r>
              <a:rPr lang="en-US" sz="4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4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Snopes</a:t>
            </a:r>
            <a:endParaRPr lang="ru-RU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4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Factcheck</a:t>
            </a:r>
            <a:endParaRPr lang="ru-RU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4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Лапшеснималочная</a:t>
            </a:r>
            <a:endParaRPr lang="ru-RU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7374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8575E8CC-7B06-BEA0-C777-1CC8B28ED894}"/>
              </a:ext>
            </a:extLst>
          </p:cNvPr>
          <p:cNvSpPr txBox="1"/>
          <p:nvPr/>
        </p:nvSpPr>
        <p:spPr>
          <a:xfrm>
            <a:off x="742950" y="1285875"/>
            <a:ext cx="10629900" cy="4852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 algn="just">
              <a:lnSpc>
                <a:spcPct val="115000"/>
              </a:lnSpc>
              <a:spcAft>
                <a:spcPts val="1000"/>
              </a:spcAft>
              <a:buAutoNum type="arabicParenR"/>
            </a:pP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Does 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pope have coronavirus? Pope Francis 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sick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514350" algn="just">
              <a:lnSpc>
                <a:spcPct val="115000"/>
              </a:lnSpc>
              <a:spcAft>
                <a:spcPts val="1000"/>
              </a:spcAft>
              <a:buAutoNum type="arabicParenR"/>
            </a:pP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President 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Trump, COVID-19 coronavirus: U.S. cases 1,329; U.S. deaths, 38; panic level: mass hysteria. President Obama, H1N1 virus: U.S. cases, 60.8 million; U.S. deaths, 12,469; panic level: totally 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chill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4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514350" algn="just">
              <a:lnSpc>
                <a:spcPct val="115000"/>
              </a:lnSpc>
              <a:spcAft>
                <a:spcPts val="1000"/>
              </a:spcAft>
              <a:buAutoNum type="arabicParenR"/>
            </a:pP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Every election year has a disease”... SARS in 2004; avian flu in 2008; swine flu in 2010; MERS in 2012; Ebola in 2014 and 2018;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Zika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 2016 and the coronavirus in 2020;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514350" algn="just">
              <a:lnSpc>
                <a:spcPct val="115000"/>
              </a:lnSpc>
              <a:spcAft>
                <a:spcPts val="1000"/>
              </a:spcAft>
              <a:buAutoNum type="arabicParenR"/>
            </a:pP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Oregano 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Oil Proves Effective Against Coronavirus; 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514350" algn="just">
              <a:lnSpc>
                <a:spcPct val="115000"/>
              </a:lnSpc>
              <a:spcAft>
                <a:spcPts val="1000"/>
              </a:spcAft>
              <a:buAutoNum type="arabicParenR"/>
            </a:pP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Staff 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 Gold Coast Hospital in Australia rolled in a Wilson volleyball to keep Tom Hanks company in quarantine after he was diagnosed with the 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coronavirus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6593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57C00C4-7107-7CC1-5A33-FD1F7B4CA5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5039" y="0"/>
            <a:ext cx="9981923" cy="4041648"/>
          </a:xfrm>
        </p:spPr>
        <p:txBody>
          <a:bodyPr/>
          <a:lstStyle/>
          <a:p>
            <a:pPr algn="ctr"/>
            <a:r>
              <a:rPr lang="en-US" dirty="0"/>
              <a:t>C</a:t>
            </a:r>
            <a:r>
              <a:rPr lang="ru-RU" dirty="0" err="1"/>
              <a:t>пасибо</a:t>
            </a:r>
            <a:r>
              <a:rPr lang="ru-RU" dirty="0"/>
              <a:t> </a:t>
            </a:r>
            <a:r>
              <a:rPr lang="ru-RU"/>
              <a:t>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2398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E920B58-997F-D26B-E008-9F23523CB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AB477DEE-3933-E71D-6865-D6DFE0F7A1A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Рисунок 1 – График распространения фейковых новостей о коронавирусе">
            <a:extLst>
              <a:ext uri="{FF2B5EF4-FFF2-40B4-BE49-F238E27FC236}">
                <a16:creationId xmlns="" xmlns:a16="http://schemas.microsoft.com/office/drawing/2014/main" id="{540C30FE-2A8F-94DA-F1E2-DBCAA6DC081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" y="216131"/>
            <a:ext cx="11175816" cy="50707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08837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CABAB9B-ADF3-129B-8F7E-CFD1E10F2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Термин  «</a:t>
            </a:r>
            <a:r>
              <a:rPr lang="ru-RU" sz="4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fake</a:t>
            </a:r>
            <a:r>
              <a:rPr lang="ru-RU" sz="4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news</a:t>
            </a:r>
            <a:r>
              <a:rPr lang="ru-RU" sz="4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endParaRPr lang="ru-RU" sz="4800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DEC7134F-EE57-1829-D12D-FF40DF7697A8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342900" lvl="0" indent="-342900">
              <a:lnSpc>
                <a:spcPct val="115000"/>
              </a:lnSpc>
              <a:buFont typeface="+mj-lt"/>
              <a:buAutoNum type="arabicParenR"/>
            </a:pPr>
            <a:endParaRPr lang="ru-RU" sz="18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arenR"/>
            </a:pPr>
            <a:endParaRPr lang="ru-RU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arenR"/>
            </a:pPr>
            <a:endParaRPr lang="ru-RU" sz="18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arenR"/>
            </a:pPr>
            <a:endParaRPr lang="ru-RU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arenR"/>
            </a:pPr>
            <a:r>
              <a:rPr lang="ru-RU" sz="1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2367721"/>
              </p:ext>
            </p:extLst>
          </p:nvPr>
        </p:nvGraphicFramePr>
        <p:xfrm>
          <a:off x="2032000" y="1209676"/>
          <a:ext cx="8128000" cy="50768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37257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83462D2-204B-D8EA-4911-94B67BEBE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Процент ложных утверждений Трампа за неделю</a:t>
            </a:r>
            <a:r>
              <a:rPr lang="ru-RU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3600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167C34F-6A4C-722D-05C1-084FDAFE5A79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 descr="Плотность ложных заявлений Дональда Трампа в 2017 году (Фото: TORONTO STAR GRAPHIC) ">
            <a:extLst>
              <a:ext uri="{FF2B5EF4-FFF2-40B4-BE49-F238E27FC236}">
                <a16:creationId xmlns="" xmlns:a16="http://schemas.microsoft.com/office/drawing/2014/main" id="{102A98B1-E2A1-3957-0169-2B74AC8A73F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1246" y="1828800"/>
            <a:ext cx="7416615" cy="49237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00135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>
            <a:extLst>
              <a:ext uri="{FF2B5EF4-FFF2-40B4-BE49-F238E27FC236}">
                <a16:creationId xmlns="" xmlns:a16="http://schemas.microsoft.com/office/drawing/2014/main" id="{A64CD4BF-F49E-9FB3-865E-B8AF46462F8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Заголовок 4">
            <a:extLst>
              <a:ext uri="{FF2B5EF4-FFF2-40B4-BE49-F238E27FC236}">
                <a16:creationId xmlns="" xmlns:a16="http://schemas.microsoft.com/office/drawing/2014/main" id="{75D75761-CF49-4813-809B-B590A958A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Рисунок 3 - Алгоритм распознавания фейковой новости">
            <a:extLst>
              <a:ext uri="{FF2B5EF4-FFF2-40B4-BE49-F238E27FC236}">
                <a16:creationId xmlns="" xmlns:a16="http://schemas.microsoft.com/office/drawing/2014/main" id="{EC1FBEE9-BE1B-7687-92B1-771114F2393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378" y="190196"/>
            <a:ext cx="11723197" cy="59899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36051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18A44F4-C8B8-5534-0115-6278B4AC3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Фактчекинг</a:t>
            </a:r>
            <a:r>
              <a:rPr lang="ru-RU" sz="5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«</a:t>
            </a:r>
            <a:r>
              <a:rPr lang="ru-RU" sz="5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5W+H»</a:t>
            </a:r>
            <a:endParaRPr lang="ru-RU" sz="5400" dirty="0"/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B6034750-8D8A-0911-87EF-2494A2A904B3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  <a:buSzPts val="1000"/>
              <a:buFont typeface="Wingdings" pitchFamily="2" charset="2"/>
              <a:buChar char="q"/>
              <a:tabLst>
                <a:tab pos="457200" algn="l"/>
              </a:tabLst>
            </a:pPr>
            <a:r>
              <a:rPr lang="ru-RU" sz="28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What</a:t>
            </a:r>
            <a:r>
              <a:rPr lang="ru-RU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— что </a:t>
            </a:r>
            <a:r>
              <a:rPr lang="ru-RU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произошло?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SzPts val="1000"/>
              <a:buFont typeface="Wingdings" pitchFamily="2" charset="2"/>
              <a:buChar char="q"/>
              <a:tabLst>
                <a:tab pos="457200" algn="l"/>
              </a:tabLst>
            </a:pPr>
            <a:r>
              <a:rPr lang="ru-RU" sz="280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Why</a:t>
            </a:r>
            <a:r>
              <a:rPr lang="ru-RU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— почему это </a:t>
            </a:r>
            <a:r>
              <a:rPr lang="ru-RU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произошло?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SzPts val="1000"/>
              <a:buFont typeface="Wingdings" pitchFamily="2" charset="2"/>
              <a:buChar char="q"/>
              <a:tabLst>
                <a:tab pos="457200" algn="l"/>
              </a:tabLst>
            </a:pPr>
            <a:r>
              <a:rPr lang="ru-RU" sz="280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Who</a:t>
            </a:r>
            <a:r>
              <a:rPr lang="ru-RU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— кто об этом </a:t>
            </a:r>
            <a:r>
              <a:rPr lang="ru-RU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сообщил?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SzPts val="1000"/>
              <a:buFont typeface="Wingdings" pitchFamily="2" charset="2"/>
              <a:buChar char="q"/>
              <a:tabLst>
                <a:tab pos="457200" algn="l"/>
              </a:tabLst>
            </a:pPr>
            <a:r>
              <a:rPr lang="ru-RU" sz="280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Where</a:t>
            </a:r>
            <a:r>
              <a:rPr lang="ru-RU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 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— где это </a:t>
            </a:r>
            <a:r>
              <a:rPr lang="ru-RU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случилось?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SzPts val="1000"/>
              <a:buFont typeface="Wingdings" pitchFamily="2" charset="2"/>
              <a:buChar char="q"/>
              <a:tabLst>
                <a:tab pos="457200" algn="l"/>
              </a:tabLst>
            </a:pPr>
            <a:r>
              <a:rPr lang="ru-RU" sz="280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When</a:t>
            </a:r>
            <a:r>
              <a:rPr lang="ru-RU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— когда </a:t>
            </a:r>
            <a:r>
              <a:rPr lang="ru-RU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произошло?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SzPts val="1000"/>
              <a:buFont typeface="Wingdings" pitchFamily="2" charset="2"/>
              <a:buChar char="q"/>
              <a:tabLst>
                <a:tab pos="457200" algn="l"/>
              </a:tabLst>
            </a:pPr>
            <a:r>
              <a:rPr lang="ru-RU" sz="280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How</a:t>
            </a:r>
            <a:r>
              <a:rPr lang="ru-RU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 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— как это произошло?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6102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C7DCDBC-ACFD-2AFF-63CC-CDDEEA83D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7488" y="352425"/>
            <a:ext cx="9692640" cy="1476375"/>
          </a:xfrm>
        </p:spPr>
        <p:txBody>
          <a:bodyPr>
            <a:noAutofit/>
          </a:bodyPr>
          <a:lstStyle/>
          <a:p>
            <a:pPr indent="450215" algn="ctr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Алгоритм действий при работе над статьей </a:t>
            </a:r>
            <a:r>
              <a:rPr lang="ru-RU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выработке собственного суждения о прочитанном:</a:t>
            </a:r>
            <a:r>
              <a:rPr lang="ru-RU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74F2361B-67C4-B952-052A-DD79AB165D0C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indent="0" algn="just">
              <a:lnSpc>
                <a:spcPct val="115000"/>
              </a:lnSpc>
              <a:spcAft>
                <a:spcPts val="1000"/>
              </a:spcAft>
              <a:buNone/>
            </a:pP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506448140"/>
              </p:ext>
            </p:extLst>
          </p:nvPr>
        </p:nvGraphicFramePr>
        <p:xfrm>
          <a:off x="2041525" y="1885950"/>
          <a:ext cx="7959725" cy="46524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97949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AE55954-5D11-D55D-FA86-3A3F8000F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Опорные пункты: </a:t>
            </a:r>
            <a:endParaRPr lang="ru-RU" sz="11500" dirty="0"/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447B4B12-3614-4DA5-6292-475B9184926B}"/>
              </a:ext>
            </a:extLst>
          </p:cNvPr>
          <p:cNvSpPr txBox="1"/>
          <p:nvPr/>
        </p:nvSpPr>
        <p:spPr>
          <a:xfrm>
            <a:off x="6096000" y="2344236"/>
            <a:ext cx="5176059" cy="30828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представление аргументов, 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выводы, 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значение, 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воздействие на читателя, 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достоинства.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717A712F-D488-5589-C1A3-6587CA78481E}"/>
              </a:ext>
            </a:extLst>
          </p:cNvPr>
          <p:cNvSpPr txBox="1"/>
          <p:nvPr/>
        </p:nvSpPr>
        <p:spPr>
          <a:xfrm>
            <a:off x="266002" y="1897449"/>
            <a:ext cx="6095999" cy="4298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цель статьи, 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целевая аудитория, 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предмет обсуждения, 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повод, 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основное положение, 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факты, 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стиль, 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1662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5C9E9BF-E2E1-C33D-860F-A2456D190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Лексический анализ текста</a:t>
            </a:r>
            <a:endParaRPr lang="ru-RU" sz="11500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E55FC993-0302-A2B5-8B06-FB3912697C9E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наличие эвфемизмов;</a:t>
            </a:r>
            <a:endParaRPr lang="ru-RU" sz="3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введение эксперта</a:t>
            </a:r>
            <a:r>
              <a:rPr lang="ru-RU" sz="36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3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синонимы; </a:t>
            </a:r>
            <a:endParaRPr lang="ru-RU" sz="3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оценочная лексика;</a:t>
            </a:r>
            <a:endParaRPr lang="ru-RU" sz="3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стилистически сниженная лексика</a:t>
            </a:r>
            <a:endParaRPr lang="ru-RU" sz="3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14786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30</TotalTime>
  <Words>283</Words>
  <Application>Microsoft Office PowerPoint</Application>
  <PresentationFormat>Произвольный</PresentationFormat>
  <Paragraphs>65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Обычная</vt:lpstr>
      <vt:lpstr>Стратегии и навыки  критического мышления  как инструменты обработки информации  из сети с целью противодействия fake news на основе работы с иноязычным текстом</vt:lpstr>
      <vt:lpstr>Презентация PowerPoint</vt:lpstr>
      <vt:lpstr>Термин  «fake news»</vt:lpstr>
      <vt:lpstr>Процент ложных утверждений Трампа за неделю </vt:lpstr>
      <vt:lpstr>Презентация PowerPoint</vt:lpstr>
      <vt:lpstr>Фактчекинг «5W+H»</vt:lpstr>
      <vt:lpstr>Алгоритм действий при работе над статьей  и выработке собственного суждения о прочитанном: </vt:lpstr>
      <vt:lpstr>Опорные пункты: </vt:lpstr>
      <vt:lpstr>Лексический анализ текста</vt:lpstr>
      <vt:lpstr>Проекты, отслеживающие фальшивые новости</vt:lpstr>
      <vt:lpstr>Презентация PowerPoint</vt:lpstr>
      <vt:lpstr>Cпасибо за внимание!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Стратегии и навыки критического мышлениякак инструменты обработки информации из сети с целью противодействия fake news на основе работы с иноязычным текстом</dc:title>
  <dc:creator>Магомедов Гебек</dc:creator>
  <cp:lastModifiedBy>Asiyat</cp:lastModifiedBy>
  <cp:revision>4</cp:revision>
  <dcterms:created xsi:type="dcterms:W3CDTF">2022-12-25T21:09:08Z</dcterms:created>
  <dcterms:modified xsi:type="dcterms:W3CDTF">2023-01-31T05:57:30Z</dcterms:modified>
</cp:coreProperties>
</file>