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0" r:id="rId4"/>
    <p:sldId id="259" r:id="rId5"/>
    <p:sldId id="264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661248"/>
            <a:ext cx="5637010" cy="882119"/>
          </a:xfrm>
        </p:spPr>
        <p:txBody>
          <a:bodyPr/>
          <a:lstStyle/>
          <a:p>
            <a:pPr algn="r"/>
            <a:r>
              <a:rPr lang="ru-RU" dirty="0" smtClean="0"/>
              <a:t>Подготовила</a:t>
            </a:r>
            <a:r>
              <a:rPr lang="ru-RU" dirty="0"/>
              <a:t>: </a:t>
            </a:r>
            <a:r>
              <a:rPr lang="ru-RU" dirty="0" err="1" smtClean="0"/>
              <a:t>З.З.Ризаханова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920880" cy="403244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>
                <a:effectLst/>
              </a:rPr>
              <a:t> </a:t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>Технология </a:t>
            </a:r>
            <a:r>
              <a:rPr lang="ru-RU" sz="4000" dirty="0">
                <a:effectLst/>
              </a:rPr>
              <a:t>активного говорения в обучении иностранному языку студентов-</a:t>
            </a:r>
            <a:r>
              <a:rPr lang="ru-RU" sz="4000" dirty="0" err="1">
                <a:effectLst/>
              </a:rPr>
              <a:t>нелингвистов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279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2664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A S T </a:t>
            </a:r>
            <a:b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Active Speaking Technology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основанное на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32849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языка в целом, а не членение его на грамматические или лексические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явления;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ориентация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учебных заданий на содержание высказывания, а не на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форму.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090470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620688"/>
            <a:ext cx="69127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PPP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применение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изученного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1122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96144"/>
          </a:xfrm>
          <a:effectLst/>
        </p:spPr>
        <p:txBody>
          <a:bodyPr/>
          <a:lstStyle/>
          <a:p>
            <a:pPr marL="45720" indent="0" algn="ctr">
              <a:buNone/>
            </a:pPr>
            <a:r>
              <a:rPr lang="ru-RU" sz="3200" dirty="0" smtClean="0">
                <a:effectLst/>
              </a:rPr>
              <a:t>  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(CAST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8424936" cy="49148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000" dirty="0" smtClean="0"/>
              <a:t>   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языкового барьера;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боязни ошибок;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речи;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непринужденное говорение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иностранном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беглость речи и мотивированная  уверенность студентов на занятиях;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учебных навыков  и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7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55576" y="-1291706"/>
            <a:ext cx="7488832" cy="45719"/>
          </a:xfrm>
        </p:spPr>
        <p:txBody>
          <a:bodyPr/>
          <a:lstStyle/>
          <a:p>
            <a:pPr marL="0" indent="0" algn="ctr">
              <a:buNone/>
            </a:pP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с использованием технологии CAST строится на трех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этапах:</a:t>
            </a:r>
          </a:p>
          <a:p>
            <a:pPr marL="45720" indent="0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1 –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Spark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мотивация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высказыванию;</a:t>
            </a:r>
          </a:p>
          <a:p>
            <a:pPr marL="4572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 –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лексических единиц в речевых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образцах,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навыков разговорной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речи;</a:t>
            </a:r>
          </a:p>
          <a:p>
            <a:pPr marL="4572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решение коммуникативных задач, формирование речевого поведения.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3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8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6000" dirty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</a:t>
            </a:r>
            <a:endParaRPr lang="ru-RU" sz="6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702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645</TotalTime>
  <Words>138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  Технология активного говорения в обучении иностранному языку студентов-нелингвистов</vt:lpstr>
      <vt:lpstr>C A S T  (Content-based Active Speaking Technology) –обучение, основанное на содержании  </vt:lpstr>
      <vt:lpstr>Презентация PowerPoint</vt:lpstr>
      <vt:lpstr>    Content–based Active Speaking Technology        (CAST)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Иностранный язык как средство получения профессиональных знаний</dc:title>
  <dc:creator>User</dc:creator>
  <cp:lastModifiedBy>Пользователь</cp:lastModifiedBy>
  <cp:revision>38</cp:revision>
  <dcterms:created xsi:type="dcterms:W3CDTF">2016-04-16T11:44:38Z</dcterms:created>
  <dcterms:modified xsi:type="dcterms:W3CDTF">2024-04-17T14:35:40Z</dcterms:modified>
</cp:coreProperties>
</file>