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6" r:id="rId5"/>
    <p:sldId id="277" r:id="rId6"/>
    <p:sldId id="284" r:id="rId7"/>
    <p:sldId id="286" r:id="rId8"/>
    <p:sldId id="285" r:id="rId9"/>
    <p:sldId id="28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F99652-B438-4B44-8866-40BE97DA16F8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67F81BA-7DBC-456A-B5E3-2CB8653049FB}">
      <dgm:prSet custT="1"/>
      <dgm:spPr/>
      <dgm:t>
        <a:bodyPr/>
        <a:lstStyle/>
        <a:p>
          <a:pPr rtl="0"/>
          <a:r>
            <a:rPr lang="ru-RU" sz="1600" dirty="0" smtClean="0"/>
            <a:t>География</a:t>
          </a:r>
          <a:endParaRPr lang="ru-RU" sz="1600" dirty="0"/>
        </a:p>
      </dgm:t>
    </dgm:pt>
    <dgm:pt modelId="{0C81AEA7-3A02-43B2-B6EF-D7534290846E}" type="parTrans" cxnId="{7E81A175-2B0E-4F77-82A8-A25BBB2F2A90}">
      <dgm:prSet/>
      <dgm:spPr/>
      <dgm:t>
        <a:bodyPr/>
        <a:lstStyle/>
        <a:p>
          <a:endParaRPr lang="ru-RU" sz="1000"/>
        </a:p>
      </dgm:t>
    </dgm:pt>
    <dgm:pt modelId="{691C1E87-D868-4E9A-AA16-8DE253FDC634}" type="sibTrans" cxnId="{7E81A175-2B0E-4F77-82A8-A25BBB2F2A90}">
      <dgm:prSet/>
      <dgm:spPr/>
      <dgm:t>
        <a:bodyPr/>
        <a:lstStyle/>
        <a:p>
          <a:endParaRPr lang="ru-RU" sz="1000"/>
        </a:p>
      </dgm:t>
    </dgm:pt>
    <dgm:pt modelId="{643C8A30-494E-4894-9C7C-51921DB31FCE}">
      <dgm:prSet custT="1"/>
      <dgm:spPr/>
      <dgm:t>
        <a:bodyPr/>
        <a:lstStyle/>
        <a:p>
          <a:pPr rtl="0"/>
          <a:r>
            <a:rPr lang="ru-RU" sz="1600" dirty="0" smtClean="0"/>
            <a:t>История</a:t>
          </a:r>
          <a:endParaRPr lang="ru-RU" sz="1600" dirty="0"/>
        </a:p>
      </dgm:t>
    </dgm:pt>
    <dgm:pt modelId="{BB56A904-E235-4726-A718-4572E78DDC3D}" type="parTrans" cxnId="{D901E8D9-5711-4493-96FD-AB72B5D773AC}">
      <dgm:prSet/>
      <dgm:spPr/>
      <dgm:t>
        <a:bodyPr/>
        <a:lstStyle/>
        <a:p>
          <a:endParaRPr lang="ru-RU" sz="1000"/>
        </a:p>
      </dgm:t>
    </dgm:pt>
    <dgm:pt modelId="{B23E2954-5529-4F6D-A304-6257F56E1392}" type="sibTrans" cxnId="{D901E8D9-5711-4493-96FD-AB72B5D773AC}">
      <dgm:prSet/>
      <dgm:spPr/>
      <dgm:t>
        <a:bodyPr/>
        <a:lstStyle/>
        <a:p>
          <a:endParaRPr lang="ru-RU" sz="1000"/>
        </a:p>
      </dgm:t>
    </dgm:pt>
    <dgm:pt modelId="{A68AB0CB-5AB4-4D3E-B187-4EB0986C0941}">
      <dgm:prSet custT="1"/>
      <dgm:spPr/>
      <dgm:t>
        <a:bodyPr/>
        <a:lstStyle/>
        <a:p>
          <a:pPr rtl="0"/>
          <a:r>
            <a:rPr lang="ru-RU" sz="1600" dirty="0" smtClean="0"/>
            <a:t>Фольклор</a:t>
          </a:r>
          <a:endParaRPr lang="ru-RU" sz="1600" dirty="0"/>
        </a:p>
      </dgm:t>
    </dgm:pt>
    <dgm:pt modelId="{73AEA9CF-1204-4D94-80FE-BC5F71B1FD4A}" type="parTrans" cxnId="{4FE62B20-9F4F-498F-A664-480309D6040D}">
      <dgm:prSet/>
      <dgm:spPr/>
      <dgm:t>
        <a:bodyPr/>
        <a:lstStyle/>
        <a:p>
          <a:endParaRPr lang="ru-RU" sz="1000"/>
        </a:p>
      </dgm:t>
    </dgm:pt>
    <dgm:pt modelId="{E12D8686-F51A-45E3-9255-814AD6BB4ED1}" type="sibTrans" cxnId="{4FE62B20-9F4F-498F-A664-480309D6040D}">
      <dgm:prSet/>
      <dgm:spPr/>
      <dgm:t>
        <a:bodyPr/>
        <a:lstStyle/>
        <a:p>
          <a:endParaRPr lang="ru-RU" sz="1000"/>
        </a:p>
      </dgm:t>
    </dgm:pt>
    <dgm:pt modelId="{5C946451-19FA-413B-B578-723CD929209E}">
      <dgm:prSet custT="1"/>
      <dgm:spPr/>
      <dgm:t>
        <a:bodyPr/>
        <a:lstStyle/>
        <a:p>
          <a:pPr rtl="0"/>
          <a:r>
            <a:rPr lang="ru-RU" sz="1600" dirty="0" smtClean="0"/>
            <a:t>Политика</a:t>
          </a:r>
          <a:endParaRPr lang="ru-RU" sz="1600" dirty="0"/>
        </a:p>
      </dgm:t>
    </dgm:pt>
    <dgm:pt modelId="{499DF744-78EC-4BBC-926A-F6FA3AEF1F74}" type="parTrans" cxnId="{30D84F50-704C-4B3F-99B8-3661F6A34AA0}">
      <dgm:prSet/>
      <dgm:spPr/>
      <dgm:t>
        <a:bodyPr/>
        <a:lstStyle/>
        <a:p>
          <a:endParaRPr lang="ru-RU" sz="1000"/>
        </a:p>
      </dgm:t>
    </dgm:pt>
    <dgm:pt modelId="{EBBA3CE5-4699-4170-8182-098B7DB8059C}" type="sibTrans" cxnId="{30D84F50-704C-4B3F-99B8-3661F6A34AA0}">
      <dgm:prSet/>
      <dgm:spPr/>
      <dgm:t>
        <a:bodyPr/>
        <a:lstStyle/>
        <a:p>
          <a:endParaRPr lang="ru-RU" sz="1000"/>
        </a:p>
      </dgm:t>
    </dgm:pt>
    <dgm:pt modelId="{D6C6CB76-5EBB-4367-BA91-3C0F2CBCD372}">
      <dgm:prSet custT="1"/>
      <dgm:spPr/>
      <dgm:t>
        <a:bodyPr/>
        <a:lstStyle/>
        <a:p>
          <a:pPr rtl="0"/>
          <a:r>
            <a:rPr lang="ru-RU" sz="1600" dirty="0" smtClean="0"/>
            <a:t>Известные</a:t>
          </a:r>
          <a:r>
            <a:rPr lang="ru-RU" sz="1400" dirty="0" smtClean="0"/>
            <a:t> </a:t>
          </a:r>
          <a:r>
            <a:rPr lang="ru-RU" sz="1600" dirty="0" smtClean="0"/>
            <a:t>люди</a:t>
          </a:r>
          <a:endParaRPr lang="ru-RU" sz="1600" dirty="0"/>
        </a:p>
      </dgm:t>
    </dgm:pt>
    <dgm:pt modelId="{5A8701D0-5D02-4481-8815-528B8BFAF080}" type="parTrans" cxnId="{21D3FD15-B8A0-4D0D-B4A0-C616E677C46F}">
      <dgm:prSet/>
      <dgm:spPr/>
      <dgm:t>
        <a:bodyPr/>
        <a:lstStyle/>
        <a:p>
          <a:endParaRPr lang="ru-RU" sz="1000"/>
        </a:p>
      </dgm:t>
    </dgm:pt>
    <dgm:pt modelId="{E8C39147-E5D6-4308-B846-8367EAACED18}" type="sibTrans" cxnId="{21D3FD15-B8A0-4D0D-B4A0-C616E677C46F}">
      <dgm:prSet/>
      <dgm:spPr/>
      <dgm:t>
        <a:bodyPr/>
        <a:lstStyle/>
        <a:p>
          <a:endParaRPr lang="ru-RU" sz="1000"/>
        </a:p>
      </dgm:t>
    </dgm:pt>
    <dgm:pt modelId="{8EF44A2F-CDF2-43D9-8C61-0C22EF40C651}">
      <dgm:prSet custT="1"/>
      <dgm:spPr/>
      <dgm:t>
        <a:bodyPr/>
        <a:lstStyle/>
        <a:p>
          <a:pPr rtl="0"/>
          <a:r>
            <a:rPr lang="ru-RU" sz="1600" dirty="0" smtClean="0"/>
            <a:t>Фестивали и праздники</a:t>
          </a:r>
          <a:endParaRPr lang="ru-RU" sz="1600" dirty="0"/>
        </a:p>
      </dgm:t>
    </dgm:pt>
    <dgm:pt modelId="{7A8037B2-B2F6-4149-901C-95357ADF8A5E}" type="parTrans" cxnId="{28F3A709-453A-4F2B-BDE4-FEF83213F0EC}">
      <dgm:prSet/>
      <dgm:spPr/>
      <dgm:t>
        <a:bodyPr/>
        <a:lstStyle/>
        <a:p>
          <a:endParaRPr lang="ru-RU" sz="1000"/>
        </a:p>
      </dgm:t>
    </dgm:pt>
    <dgm:pt modelId="{829D6D38-C7EF-4070-911C-2D30AF1F583D}" type="sibTrans" cxnId="{28F3A709-453A-4F2B-BDE4-FEF83213F0EC}">
      <dgm:prSet/>
      <dgm:spPr/>
      <dgm:t>
        <a:bodyPr/>
        <a:lstStyle/>
        <a:p>
          <a:endParaRPr lang="ru-RU" sz="1000"/>
        </a:p>
      </dgm:t>
    </dgm:pt>
    <dgm:pt modelId="{8E612114-6257-4591-A7D1-B8D775400957}">
      <dgm:prSet custT="1"/>
      <dgm:spPr/>
      <dgm:t>
        <a:bodyPr/>
        <a:lstStyle/>
        <a:p>
          <a:pPr rtl="0"/>
          <a:r>
            <a:rPr lang="ru-RU" sz="1600" dirty="0" smtClean="0"/>
            <a:t>Стиль жизни и хобби</a:t>
          </a:r>
          <a:endParaRPr lang="ru-RU" sz="1600" dirty="0"/>
        </a:p>
      </dgm:t>
    </dgm:pt>
    <dgm:pt modelId="{0BE3D7B0-DCAC-49E2-9BBA-84F921F151D1}" type="parTrans" cxnId="{A25B33FA-DA75-4246-9426-EF0CD86B97E8}">
      <dgm:prSet/>
      <dgm:spPr/>
      <dgm:t>
        <a:bodyPr/>
        <a:lstStyle/>
        <a:p>
          <a:endParaRPr lang="ru-RU" sz="1000"/>
        </a:p>
      </dgm:t>
    </dgm:pt>
    <dgm:pt modelId="{13AC7F6A-4E8D-41AB-BBAD-54931668EA80}" type="sibTrans" cxnId="{A25B33FA-DA75-4246-9426-EF0CD86B97E8}">
      <dgm:prSet/>
      <dgm:spPr/>
      <dgm:t>
        <a:bodyPr/>
        <a:lstStyle/>
        <a:p>
          <a:endParaRPr lang="ru-RU" sz="1000"/>
        </a:p>
      </dgm:t>
    </dgm:pt>
    <dgm:pt modelId="{AB183476-E003-44AC-B745-F6D7B5221C46}">
      <dgm:prSet custT="1"/>
      <dgm:spPr/>
      <dgm:t>
        <a:bodyPr/>
        <a:lstStyle/>
        <a:p>
          <a:pPr rtl="0"/>
          <a:r>
            <a:rPr lang="ru-RU" sz="1600" dirty="0" smtClean="0"/>
            <a:t>Еда</a:t>
          </a:r>
          <a:endParaRPr lang="ru-RU" sz="1600" dirty="0"/>
        </a:p>
      </dgm:t>
    </dgm:pt>
    <dgm:pt modelId="{B628B9AB-139A-49D8-985D-B8EBB7984637}" type="parTrans" cxnId="{C884B66E-F958-407F-9F80-4BD10A18AD0F}">
      <dgm:prSet/>
      <dgm:spPr/>
      <dgm:t>
        <a:bodyPr/>
        <a:lstStyle/>
        <a:p>
          <a:endParaRPr lang="ru-RU" sz="1000"/>
        </a:p>
      </dgm:t>
    </dgm:pt>
    <dgm:pt modelId="{EB7D07C6-8E4E-4C79-BF5B-FECDF928DC39}" type="sibTrans" cxnId="{C884B66E-F958-407F-9F80-4BD10A18AD0F}">
      <dgm:prSet/>
      <dgm:spPr/>
      <dgm:t>
        <a:bodyPr/>
        <a:lstStyle/>
        <a:p>
          <a:endParaRPr lang="ru-RU" sz="1000"/>
        </a:p>
      </dgm:t>
    </dgm:pt>
    <dgm:pt modelId="{7415AFFB-E0CC-439F-B73B-C1D8A9D088CC}">
      <dgm:prSet custT="1"/>
      <dgm:spPr/>
      <dgm:t>
        <a:bodyPr/>
        <a:lstStyle/>
        <a:p>
          <a:pPr rtl="0"/>
          <a:r>
            <a:rPr lang="ru-RU" sz="1600" dirty="0" smtClean="0"/>
            <a:t>Спорт</a:t>
          </a:r>
          <a:endParaRPr lang="ru-RU" sz="1600" dirty="0"/>
        </a:p>
      </dgm:t>
    </dgm:pt>
    <dgm:pt modelId="{6927565A-9C54-44C8-9111-A1BEE6270A0E}" type="parTrans" cxnId="{32EFD2B2-ACAC-4EFC-AA97-ADDF709C2935}">
      <dgm:prSet/>
      <dgm:spPr/>
      <dgm:t>
        <a:bodyPr/>
        <a:lstStyle/>
        <a:p>
          <a:endParaRPr lang="ru-RU" sz="1000"/>
        </a:p>
      </dgm:t>
    </dgm:pt>
    <dgm:pt modelId="{B6CDA5D1-205D-47B9-8F78-50AE90A09F9D}" type="sibTrans" cxnId="{32EFD2B2-ACAC-4EFC-AA97-ADDF709C2935}">
      <dgm:prSet/>
      <dgm:spPr/>
      <dgm:t>
        <a:bodyPr/>
        <a:lstStyle/>
        <a:p>
          <a:endParaRPr lang="ru-RU" sz="1000"/>
        </a:p>
      </dgm:t>
    </dgm:pt>
    <dgm:pt modelId="{5E652F82-B106-4FB0-87F2-B4C22BDCE456}">
      <dgm:prSet custT="1"/>
      <dgm:spPr/>
      <dgm:t>
        <a:bodyPr/>
        <a:lstStyle/>
        <a:p>
          <a:pPr rtl="0"/>
          <a:r>
            <a:rPr lang="ru-RU" sz="1600" dirty="0" smtClean="0"/>
            <a:t>Транспорт</a:t>
          </a:r>
          <a:endParaRPr lang="ru-RU" sz="1600" dirty="0"/>
        </a:p>
      </dgm:t>
    </dgm:pt>
    <dgm:pt modelId="{221CFC55-1FDF-4178-A3AB-20393F56785D}" type="parTrans" cxnId="{92EBE8D2-FEA2-40B9-A546-BED957FA7DA3}">
      <dgm:prSet/>
      <dgm:spPr/>
      <dgm:t>
        <a:bodyPr/>
        <a:lstStyle/>
        <a:p>
          <a:endParaRPr lang="ru-RU" sz="1000"/>
        </a:p>
      </dgm:t>
    </dgm:pt>
    <dgm:pt modelId="{3FF3AA37-4795-4FC2-A881-13F1B59FA163}" type="sibTrans" cxnId="{92EBE8D2-FEA2-40B9-A546-BED957FA7DA3}">
      <dgm:prSet/>
      <dgm:spPr/>
      <dgm:t>
        <a:bodyPr/>
        <a:lstStyle/>
        <a:p>
          <a:endParaRPr lang="ru-RU" sz="1000"/>
        </a:p>
      </dgm:t>
    </dgm:pt>
    <dgm:pt modelId="{30623D5E-AA89-485D-A845-F93A83303DE9}">
      <dgm:prSet custT="1"/>
      <dgm:spPr/>
      <dgm:t>
        <a:bodyPr/>
        <a:lstStyle/>
        <a:p>
          <a:pPr rtl="0"/>
          <a:r>
            <a:rPr lang="ru-RU" sz="1600" dirty="0" smtClean="0"/>
            <a:t>Отдых</a:t>
          </a:r>
          <a:endParaRPr lang="ru-RU" sz="1600" dirty="0"/>
        </a:p>
      </dgm:t>
    </dgm:pt>
    <dgm:pt modelId="{213DA170-9D93-4020-8812-0581B64BA644}" type="parTrans" cxnId="{8A62E630-9420-458B-B778-9518C92F1C97}">
      <dgm:prSet/>
      <dgm:spPr/>
      <dgm:t>
        <a:bodyPr/>
        <a:lstStyle/>
        <a:p>
          <a:endParaRPr lang="ru-RU" sz="1000"/>
        </a:p>
      </dgm:t>
    </dgm:pt>
    <dgm:pt modelId="{E80BAE4C-D994-4AB9-A041-E7511E9C7DFE}" type="sibTrans" cxnId="{8A62E630-9420-458B-B778-9518C92F1C97}">
      <dgm:prSet/>
      <dgm:spPr/>
      <dgm:t>
        <a:bodyPr/>
        <a:lstStyle/>
        <a:p>
          <a:endParaRPr lang="ru-RU" sz="1000"/>
        </a:p>
      </dgm:t>
    </dgm:pt>
    <dgm:pt modelId="{C89097FE-53AD-4F11-B40A-7DF30F779483}">
      <dgm:prSet custT="1"/>
      <dgm:spPr/>
      <dgm:t>
        <a:bodyPr/>
        <a:lstStyle/>
        <a:p>
          <a:pPr rtl="0"/>
          <a:r>
            <a:rPr lang="ru-RU" sz="1600" dirty="0" smtClean="0"/>
            <a:t>Достопримечательности</a:t>
          </a:r>
          <a:endParaRPr lang="ru-RU" sz="1600" dirty="0"/>
        </a:p>
      </dgm:t>
    </dgm:pt>
    <dgm:pt modelId="{E0F0E64A-908D-4818-AA38-445D38CFB765}" type="parTrans" cxnId="{F7AE6101-682E-4A5F-9C3D-5114384A3645}">
      <dgm:prSet/>
      <dgm:spPr/>
      <dgm:t>
        <a:bodyPr/>
        <a:lstStyle/>
        <a:p>
          <a:endParaRPr lang="ru-RU" sz="1000"/>
        </a:p>
      </dgm:t>
    </dgm:pt>
    <dgm:pt modelId="{DDF4A777-78EE-4223-8BB4-ECB0222760A0}" type="sibTrans" cxnId="{F7AE6101-682E-4A5F-9C3D-5114384A3645}">
      <dgm:prSet/>
      <dgm:spPr/>
      <dgm:t>
        <a:bodyPr/>
        <a:lstStyle/>
        <a:p>
          <a:endParaRPr lang="ru-RU" sz="1000"/>
        </a:p>
      </dgm:t>
    </dgm:pt>
    <dgm:pt modelId="{EF68C88C-888C-4421-98B0-7DDAAA42BA7A}">
      <dgm:prSet custT="1"/>
      <dgm:spPr/>
      <dgm:t>
        <a:bodyPr/>
        <a:lstStyle/>
        <a:p>
          <a:pPr rtl="0"/>
          <a:r>
            <a:rPr lang="ru-RU" sz="1600" dirty="0" smtClean="0"/>
            <a:t>Искусство и литература</a:t>
          </a:r>
          <a:endParaRPr lang="ru-RU" sz="1600" dirty="0"/>
        </a:p>
      </dgm:t>
    </dgm:pt>
    <dgm:pt modelId="{B00DF8CC-36FC-4B3A-9951-CB9C415A9586}" type="parTrans" cxnId="{4E0FAF27-F6D1-47C9-9F3A-40716686D1A1}">
      <dgm:prSet/>
      <dgm:spPr/>
      <dgm:t>
        <a:bodyPr/>
        <a:lstStyle/>
        <a:p>
          <a:endParaRPr lang="ru-RU" sz="1000"/>
        </a:p>
      </dgm:t>
    </dgm:pt>
    <dgm:pt modelId="{ACE4C562-DFE2-421A-BCBE-695715835E40}" type="sibTrans" cxnId="{4E0FAF27-F6D1-47C9-9F3A-40716686D1A1}">
      <dgm:prSet/>
      <dgm:spPr/>
      <dgm:t>
        <a:bodyPr/>
        <a:lstStyle/>
        <a:p>
          <a:endParaRPr lang="ru-RU" sz="1000"/>
        </a:p>
      </dgm:t>
    </dgm:pt>
    <dgm:pt modelId="{8D8F62CD-38C6-45C4-92CA-77E863048254}">
      <dgm:prSet custT="1"/>
      <dgm:spPr/>
      <dgm:t>
        <a:bodyPr/>
        <a:lstStyle/>
        <a:p>
          <a:pPr rtl="0"/>
          <a:r>
            <a:rPr lang="ru-RU" sz="1600" dirty="0" smtClean="0"/>
            <a:t>Образование</a:t>
          </a:r>
          <a:endParaRPr lang="ru-RU" sz="1600" dirty="0"/>
        </a:p>
      </dgm:t>
    </dgm:pt>
    <dgm:pt modelId="{6C82E723-8BC1-4A2A-88C9-6E648F086151}" type="parTrans" cxnId="{F8FE9953-3EBC-4487-BC6D-0DFFFCA0D9B4}">
      <dgm:prSet/>
      <dgm:spPr/>
      <dgm:t>
        <a:bodyPr/>
        <a:lstStyle/>
        <a:p>
          <a:endParaRPr lang="ru-RU" sz="1000"/>
        </a:p>
      </dgm:t>
    </dgm:pt>
    <dgm:pt modelId="{BCAF1807-FA49-4FF4-B496-B1AE38F200BC}" type="sibTrans" cxnId="{F8FE9953-3EBC-4487-BC6D-0DFFFCA0D9B4}">
      <dgm:prSet/>
      <dgm:spPr/>
      <dgm:t>
        <a:bodyPr/>
        <a:lstStyle/>
        <a:p>
          <a:endParaRPr lang="ru-RU" sz="1000"/>
        </a:p>
      </dgm:t>
    </dgm:pt>
    <dgm:pt modelId="{342DE943-32D3-4380-973E-864C622A26AF}">
      <dgm:prSet custT="1"/>
      <dgm:spPr/>
      <dgm:t>
        <a:bodyPr/>
        <a:lstStyle/>
        <a:p>
          <a:pPr rtl="0"/>
          <a:r>
            <a:rPr lang="ru-RU" sz="1600" dirty="0" smtClean="0"/>
            <a:t>Язык</a:t>
          </a:r>
          <a:endParaRPr lang="ru-RU" sz="1600" dirty="0"/>
        </a:p>
      </dgm:t>
    </dgm:pt>
    <dgm:pt modelId="{1DB4BE38-7B70-4AC0-B0FF-B603767B499D}" type="parTrans" cxnId="{7D28E34A-6F52-4F9E-ADA8-3113E1DBBF74}">
      <dgm:prSet/>
      <dgm:spPr/>
      <dgm:t>
        <a:bodyPr/>
        <a:lstStyle/>
        <a:p>
          <a:endParaRPr lang="ru-RU" sz="1000"/>
        </a:p>
      </dgm:t>
    </dgm:pt>
    <dgm:pt modelId="{9D1E3BDB-FBDD-4DC9-8056-3933B5F55D5D}" type="sibTrans" cxnId="{7D28E34A-6F52-4F9E-ADA8-3113E1DBBF74}">
      <dgm:prSet/>
      <dgm:spPr/>
      <dgm:t>
        <a:bodyPr/>
        <a:lstStyle/>
        <a:p>
          <a:endParaRPr lang="ru-RU" sz="1000"/>
        </a:p>
      </dgm:t>
    </dgm:pt>
    <dgm:pt modelId="{88AF5050-3617-4475-A276-4D347B14D937}">
      <dgm:prSet custT="1"/>
      <dgm:spPr/>
      <dgm:t>
        <a:bodyPr/>
        <a:lstStyle/>
        <a:p>
          <a:pPr rtl="0"/>
          <a:r>
            <a:rPr lang="ru-RU" sz="1600" dirty="0" smtClean="0"/>
            <a:t>Наука</a:t>
          </a:r>
          <a:r>
            <a:rPr lang="ru-RU" sz="1400" dirty="0" smtClean="0"/>
            <a:t> </a:t>
          </a:r>
          <a:r>
            <a:rPr lang="ru-RU" sz="1600" dirty="0" smtClean="0"/>
            <a:t>и технологии</a:t>
          </a:r>
          <a:endParaRPr lang="ru-RU" sz="1600" dirty="0"/>
        </a:p>
      </dgm:t>
    </dgm:pt>
    <dgm:pt modelId="{A516A3E9-BD0F-44EB-850B-6B5852BB17D9}" type="parTrans" cxnId="{95DFE0C6-E363-4384-AD86-378C5C7D7A3F}">
      <dgm:prSet/>
      <dgm:spPr/>
      <dgm:t>
        <a:bodyPr/>
        <a:lstStyle/>
        <a:p>
          <a:endParaRPr lang="ru-RU" sz="1000"/>
        </a:p>
      </dgm:t>
    </dgm:pt>
    <dgm:pt modelId="{7A49E501-76E4-4E8F-8B7E-D512E5D7739C}" type="sibTrans" cxnId="{95DFE0C6-E363-4384-AD86-378C5C7D7A3F}">
      <dgm:prSet/>
      <dgm:spPr/>
      <dgm:t>
        <a:bodyPr/>
        <a:lstStyle/>
        <a:p>
          <a:endParaRPr lang="ru-RU" sz="1000"/>
        </a:p>
      </dgm:t>
    </dgm:pt>
    <dgm:pt modelId="{FFC6A780-97F2-498D-82A6-E33838798DB4}">
      <dgm:prSet custT="1"/>
      <dgm:spPr/>
      <dgm:t>
        <a:bodyPr/>
        <a:lstStyle/>
        <a:p>
          <a:pPr rtl="0"/>
          <a:r>
            <a:rPr lang="ru-RU" sz="1600" dirty="0" smtClean="0"/>
            <a:t>Экология</a:t>
          </a:r>
          <a:endParaRPr lang="ru-RU" sz="1600" dirty="0"/>
        </a:p>
      </dgm:t>
    </dgm:pt>
    <dgm:pt modelId="{51E6876E-675D-4554-817E-06876FFACA2F}" type="parTrans" cxnId="{3840A77A-5448-4114-9AED-82A084A5F40E}">
      <dgm:prSet/>
      <dgm:spPr/>
      <dgm:t>
        <a:bodyPr/>
        <a:lstStyle/>
        <a:p>
          <a:endParaRPr lang="ru-RU" sz="1000"/>
        </a:p>
      </dgm:t>
    </dgm:pt>
    <dgm:pt modelId="{8E5EB116-EE26-4859-9A18-E68764166E74}" type="sibTrans" cxnId="{3840A77A-5448-4114-9AED-82A084A5F40E}">
      <dgm:prSet/>
      <dgm:spPr/>
      <dgm:t>
        <a:bodyPr/>
        <a:lstStyle/>
        <a:p>
          <a:endParaRPr lang="ru-RU" sz="1000"/>
        </a:p>
      </dgm:t>
    </dgm:pt>
    <dgm:pt modelId="{213F2A9F-59A0-4023-9B9A-E688780603B9}" type="pres">
      <dgm:prSet presAssocID="{92F99652-B438-4B44-8866-40BE97DA16F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B85453-1954-4BCC-85BF-65215F67BC5E}" type="pres">
      <dgm:prSet presAssocID="{667F81BA-7DBC-456A-B5E3-2CB8653049FB}" presName="horFlow" presStyleCnt="0"/>
      <dgm:spPr/>
    </dgm:pt>
    <dgm:pt modelId="{E854FD88-36C9-4427-A05C-DC68D7B5DAF5}" type="pres">
      <dgm:prSet presAssocID="{667F81BA-7DBC-456A-B5E3-2CB8653049FB}" presName="bigChev" presStyleLbl="node1" presStyleIdx="0" presStyleCnt="17" custScaleX="445217"/>
      <dgm:spPr/>
      <dgm:t>
        <a:bodyPr/>
        <a:lstStyle/>
        <a:p>
          <a:endParaRPr lang="ru-RU"/>
        </a:p>
      </dgm:t>
    </dgm:pt>
    <dgm:pt modelId="{8AF42F6C-AFE4-454C-9BA2-0B59A2C07235}" type="pres">
      <dgm:prSet presAssocID="{667F81BA-7DBC-456A-B5E3-2CB8653049FB}" presName="vSp" presStyleCnt="0"/>
      <dgm:spPr/>
    </dgm:pt>
    <dgm:pt modelId="{8AEEAD4C-6830-46A9-83B1-C72218635C3B}" type="pres">
      <dgm:prSet presAssocID="{643C8A30-494E-4894-9C7C-51921DB31FCE}" presName="horFlow" presStyleCnt="0"/>
      <dgm:spPr/>
    </dgm:pt>
    <dgm:pt modelId="{49D754D5-A73E-4898-B1BA-66D51992EF23}" type="pres">
      <dgm:prSet presAssocID="{643C8A30-494E-4894-9C7C-51921DB31FCE}" presName="bigChev" presStyleLbl="node1" presStyleIdx="1" presStyleCnt="17" custScaleX="445217"/>
      <dgm:spPr/>
      <dgm:t>
        <a:bodyPr/>
        <a:lstStyle/>
        <a:p>
          <a:endParaRPr lang="ru-RU"/>
        </a:p>
      </dgm:t>
    </dgm:pt>
    <dgm:pt modelId="{C6E5D45F-9F53-489A-B2D7-8AE93DBBCA93}" type="pres">
      <dgm:prSet presAssocID="{643C8A30-494E-4894-9C7C-51921DB31FCE}" presName="vSp" presStyleCnt="0"/>
      <dgm:spPr/>
    </dgm:pt>
    <dgm:pt modelId="{C07BD945-5DC4-410D-92B0-F8FD6E3BE2D6}" type="pres">
      <dgm:prSet presAssocID="{A68AB0CB-5AB4-4D3E-B187-4EB0986C0941}" presName="horFlow" presStyleCnt="0"/>
      <dgm:spPr/>
    </dgm:pt>
    <dgm:pt modelId="{F3F39E36-B74B-4655-B36A-58D1087AF0C2}" type="pres">
      <dgm:prSet presAssocID="{A68AB0CB-5AB4-4D3E-B187-4EB0986C0941}" presName="bigChev" presStyleLbl="node1" presStyleIdx="2" presStyleCnt="17" custScaleX="445217"/>
      <dgm:spPr/>
      <dgm:t>
        <a:bodyPr/>
        <a:lstStyle/>
        <a:p>
          <a:endParaRPr lang="ru-RU"/>
        </a:p>
      </dgm:t>
    </dgm:pt>
    <dgm:pt modelId="{7A5EEA8B-08B6-446E-9AEC-787A99A133D9}" type="pres">
      <dgm:prSet presAssocID="{A68AB0CB-5AB4-4D3E-B187-4EB0986C0941}" presName="vSp" presStyleCnt="0"/>
      <dgm:spPr/>
    </dgm:pt>
    <dgm:pt modelId="{A87F57FF-F4A8-411D-87C4-E826521C7106}" type="pres">
      <dgm:prSet presAssocID="{5C946451-19FA-413B-B578-723CD929209E}" presName="horFlow" presStyleCnt="0"/>
      <dgm:spPr/>
    </dgm:pt>
    <dgm:pt modelId="{C6559B31-19B1-4F5B-843A-37332A417F89}" type="pres">
      <dgm:prSet presAssocID="{5C946451-19FA-413B-B578-723CD929209E}" presName="bigChev" presStyleLbl="node1" presStyleIdx="3" presStyleCnt="17" custScaleX="445217"/>
      <dgm:spPr/>
      <dgm:t>
        <a:bodyPr/>
        <a:lstStyle/>
        <a:p>
          <a:endParaRPr lang="ru-RU"/>
        </a:p>
      </dgm:t>
    </dgm:pt>
    <dgm:pt modelId="{52CAE0DA-BBA5-4096-9B41-B1B4F47EC156}" type="pres">
      <dgm:prSet presAssocID="{5C946451-19FA-413B-B578-723CD929209E}" presName="vSp" presStyleCnt="0"/>
      <dgm:spPr/>
    </dgm:pt>
    <dgm:pt modelId="{BD34E333-673E-49E7-9038-41AB7435D7A1}" type="pres">
      <dgm:prSet presAssocID="{D6C6CB76-5EBB-4367-BA91-3C0F2CBCD372}" presName="horFlow" presStyleCnt="0"/>
      <dgm:spPr/>
    </dgm:pt>
    <dgm:pt modelId="{A7000D7B-3D3B-4A4E-AA20-CE3C21674E03}" type="pres">
      <dgm:prSet presAssocID="{D6C6CB76-5EBB-4367-BA91-3C0F2CBCD372}" presName="bigChev" presStyleLbl="node1" presStyleIdx="4" presStyleCnt="17" custScaleX="445217"/>
      <dgm:spPr/>
      <dgm:t>
        <a:bodyPr/>
        <a:lstStyle/>
        <a:p>
          <a:endParaRPr lang="ru-RU"/>
        </a:p>
      </dgm:t>
    </dgm:pt>
    <dgm:pt modelId="{CF075093-C7A5-4EA4-90F3-9382D2DB346D}" type="pres">
      <dgm:prSet presAssocID="{D6C6CB76-5EBB-4367-BA91-3C0F2CBCD372}" presName="vSp" presStyleCnt="0"/>
      <dgm:spPr/>
    </dgm:pt>
    <dgm:pt modelId="{7B537C3A-6D13-4078-BADD-EEB648C8F050}" type="pres">
      <dgm:prSet presAssocID="{8EF44A2F-CDF2-43D9-8C61-0C22EF40C651}" presName="horFlow" presStyleCnt="0"/>
      <dgm:spPr/>
    </dgm:pt>
    <dgm:pt modelId="{39ECD300-2263-4692-8626-B610A8FBDD90}" type="pres">
      <dgm:prSet presAssocID="{8EF44A2F-CDF2-43D9-8C61-0C22EF40C651}" presName="bigChev" presStyleLbl="node1" presStyleIdx="5" presStyleCnt="17" custScaleX="445217"/>
      <dgm:spPr/>
      <dgm:t>
        <a:bodyPr/>
        <a:lstStyle/>
        <a:p>
          <a:endParaRPr lang="ru-RU"/>
        </a:p>
      </dgm:t>
    </dgm:pt>
    <dgm:pt modelId="{76880650-DA21-4CEA-92B5-064631847FE3}" type="pres">
      <dgm:prSet presAssocID="{8EF44A2F-CDF2-43D9-8C61-0C22EF40C651}" presName="vSp" presStyleCnt="0"/>
      <dgm:spPr/>
    </dgm:pt>
    <dgm:pt modelId="{D58569AD-2989-47DE-800F-E5506A32F7D0}" type="pres">
      <dgm:prSet presAssocID="{8E612114-6257-4591-A7D1-B8D775400957}" presName="horFlow" presStyleCnt="0"/>
      <dgm:spPr/>
    </dgm:pt>
    <dgm:pt modelId="{DD100CCA-4B54-46EC-B5D0-D9E9EC9988F3}" type="pres">
      <dgm:prSet presAssocID="{8E612114-6257-4591-A7D1-B8D775400957}" presName="bigChev" presStyleLbl="node1" presStyleIdx="6" presStyleCnt="17" custScaleX="445217"/>
      <dgm:spPr/>
      <dgm:t>
        <a:bodyPr/>
        <a:lstStyle/>
        <a:p>
          <a:endParaRPr lang="ru-RU"/>
        </a:p>
      </dgm:t>
    </dgm:pt>
    <dgm:pt modelId="{91E4606E-A124-4B31-817A-49CCC5E51366}" type="pres">
      <dgm:prSet presAssocID="{8E612114-6257-4591-A7D1-B8D775400957}" presName="vSp" presStyleCnt="0"/>
      <dgm:spPr/>
    </dgm:pt>
    <dgm:pt modelId="{2F83A9DB-1E52-4FC7-840C-AF16AEDA3625}" type="pres">
      <dgm:prSet presAssocID="{AB183476-E003-44AC-B745-F6D7B5221C46}" presName="horFlow" presStyleCnt="0"/>
      <dgm:spPr/>
    </dgm:pt>
    <dgm:pt modelId="{B05978AB-F80D-4C9B-8B96-3C14F754AC12}" type="pres">
      <dgm:prSet presAssocID="{AB183476-E003-44AC-B745-F6D7B5221C46}" presName="bigChev" presStyleLbl="node1" presStyleIdx="7" presStyleCnt="17" custScaleX="445217"/>
      <dgm:spPr/>
      <dgm:t>
        <a:bodyPr/>
        <a:lstStyle/>
        <a:p>
          <a:endParaRPr lang="ru-RU"/>
        </a:p>
      </dgm:t>
    </dgm:pt>
    <dgm:pt modelId="{79870926-4E0A-42C7-8EF5-05D364F095BE}" type="pres">
      <dgm:prSet presAssocID="{AB183476-E003-44AC-B745-F6D7B5221C46}" presName="vSp" presStyleCnt="0"/>
      <dgm:spPr/>
    </dgm:pt>
    <dgm:pt modelId="{998E907A-82D7-494F-B334-8DDC622DF658}" type="pres">
      <dgm:prSet presAssocID="{7415AFFB-E0CC-439F-B73B-C1D8A9D088CC}" presName="horFlow" presStyleCnt="0"/>
      <dgm:spPr/>
    </dgm:pt>
    <dgm:pt modelId="{55929B4C-7811-48B6-8EF9-E9E8227D80F0}" type="pres">
      <dgm:prSet presAssocID="{7415AFFB-E0CC-439F-B73B-C1D8A9D088CC}" presName="bigChev" presStyleLbl="node1" presStyleIdx="8" presStyleCnt="17" custScaleX="445217"/>
      <dgm:spPr/>
      <dgm:t>
        <a:bodyPr/>
        <a:lstStyle/>
        <a:p>
          <a:endParaRPr lang="ru-RU"/>
        </a:p>
      </dgm:t>
    </dgm:pt>
    <dgm:pt modelId="{B2B03D8F-908E-495A-B12A-B63BB99E1E4D}" type="pres">
      <dgm:prSet presAssocID="{7415AFFB-E0CC-439F-B73B-C1D8A9D088CC}" presName="vSp" presStyleCnt="0"/>
      <dgm:spPr/>
    </dgm:pt>
    <dgm:pt modelId="{1F49B464-39EA-46E7-87EE-E43B2FB908C8}" type="pres">
      <dgm:prSet presAssocID="{5E652F82-B106-4FB0-87F2-B4C22BDCE456}" presName="horFlow" presStyleCnt="0"/>
      <dgm:spPr/>
    </dgm:pt>
    <dgm:pt modelId="{6E7DF3F5-152B-40C5-A032-B351D854AB46}" type="pres">
      <dgm:prSet presAssocID="{5E652F82-B106-4FB0-87F2-B4C22BDCE456}" presName="bigChev" presStyleLbl="node1" presStyleIdx="9" presStyleCnt="17" custScaleX="445217"/>
      <dgm:spPr/>
      <dgm:t>
        <a:bodyPr/>
        <a:lstStyle/>
        <a:p>
          <a:endParaRPr lang="ru-RU"/>
        </a:p>
      </dgm:t>
    </dgm:pt>
    <dgm:pt modelId="{3BBDF141-5DE0-41E9-8728-8D016BC16F9D}" type="pres">
      <dgm:prSet presAssocID="{5E652F82-B106-4FB0-87F2-B4C22BDCE456}" presName="vSp" presStyleCnt="0"/>
      <dgm:spPr/>
    </dgm:pt>
    <dgm:pt modelId="{E2115A52-C081-4218-9C50-7E94F939D17C}" type="pres">
      <dgm:prSet presAssocID="{30623D5E-AA89-485D-A845-F93A83303DE9}" presName="horFlow" presStyleCnt="0"/>
      <dgm:spPr/>
    </dgm:pt>
    <dgm:pt modelId="{7D67C8AF-4EEB-45D0-8536-F470C3BA638E}" type="pres">
      <dgm:prSet presAssocID="{30623D5E-AA89-485D-A845-F93A83303DE9}" presName="bigChev" presStyleLbl="node1" presStyleIdx="10" presStyleCnt="17" custScaleX="445217"/>
      <dgm:spPr/>
      <dgm:t>
        <a:bodyPr/>
        <a:lstStyle/>
        <a:p>
          <a:endParaRPr lang="ru-RU"/>
        </a:p>
      </dgm:t>
    </dgm:pt>
    <dgm:pt modelId="{B9A0B885-6881-4417-815F-F50C084E5D72}" type="pres">
      <dgm:prSet presAssocID="{30623D5E-AA89-485D-A845-F93A83303DE9}" presName="vSp" presStyleCnt="0"/>
      <dgm:spPr/>
    </dgm:pt>
    <dgm:pt modelId="{A1387D2D-61CB-45A8-8163-F0A69334B763}" type="pres">
      <dgm:prSet presAssocID="{C89097FE-53AD-4F11-B40A-7DF30F779483}" presName="horFlow" presStyleCnt="0"/>
      <dgm:spPr/>
    </dgm:pt>
    <dgm:pt modelId="{95A2151F-5569-4D58-B569-43F21E44E79F}" type="pres">
      <dgm:prSet presAssocID="{C89097FE-53AD-4F11-B40A-7DF30F779483}" presName="bigChev" presStyleLbl="node1" presStyleIdx="11" presStyleCnt="17" custScaleX="445217"/>
      <dgm:spPr/>
      <dgm:t>
        <a:bodyPr/>
        <a:lstStyle/>
        <a:p>
          <a:endParaRPr lang="ru-RU"/>
        </a:p>
      </dgm:t>
    </dgm:pt>
    <dgm:pt modelId="{0E3D91D6-7141-4D40-B672-72618D4C0D82}" type="pres">
      <dgm:prSet presAssocID="{C89097FE-53AD-4F11-B40A-7DF30F779483}" presName="vSp" presStyleCnt="0"/>
      <dgm:spPr/>
    </dgm:pt>
    <dgm:pt modelId="{BBEE657B-0767-4299-9EA2-398CC9061993}" type="pres">
      <dgm:prSet presAssocID="{EF68C88C-888C-4421-98B0-7DDAAA42BA7A}" presName="horFlow" presStyleCnt="0"/>
      <dgm:spPr/>
    </dgm:pt>
    <dgm:pt modelId="{50F4A6CD-9DDD-4758-8878-7A8836F35B47}" type="pres">
      <dgm:prSet presAssocID="{EF68C88C-888C-4421-98B0-7DDAAA42BA7A}" presName="bigChev" presStyleLbl="node1" presStyleIdx="12" presStyleCnt="17" custScaleX="445217"/>
      <dgm:spPr/>
      <dgm:t>
        <a:bodyPr/>
        <a:lstStyle/>
        <a:p>
          <a:endParaRPr lang="ru-RU"/>
        </a:p>
      </dgm:t>
    </dgm:pt>
    <dgm:pt modelId="{D7370C1E-C602-475F-A89E-8630610C1BFA}" type="pres">
      <dgm:prSet presAssocID="{EF68C88C-888C-4421-98B0-7DDAAA42BA7A}" presName="vSp" presStyleCnt="0"/>
      <dgm:spPr/>
    </dgm:pt>
    <dgm:pt modelId="{4BE57376-BB07-480A-A48F-C6FDC831997A}" type="pres">
      <dgm:prSet presAssocID="{8D8F62CD-38C6-45C4-92CA-77E863048254}" presName="horFlow" presStyleCnt="0"/>
      <dgm:spPr/>
    </dgm:pt>
    <dgm:pt modelId="{F59606DF-BCEF-4C7D-85DA-E2881E2FC52A}" type="pres">
      <dgm:prSet presAssocID="{8D8F62CD-38C6-45C4-92CA-77E863048254}" presName="bigChev" presStyleLbl="node1" presStyleIdx="13" presStyleCnt="17" custScaleX="445217"/>
      <dgm:spPr/>
      <dgm:t>
        <a:bodyPr/>
        <a:lstStyle/>
        <a:p>
          <a:endParaRPr lang="ru-RU"/>
        </a:p>
      </dgm:t>
    </dgm:pt>
    <dgm:pt modelId="{357E0CE2-B61D-448E-9469-7B45646246C9}" type="pres">
      <dgm:prSet presAssocID="{8D8F62CD-38C6-45C4-92CA-77E863048254}" presName="vSp" presStyleCnt="0"/>
      <dgm:spPr/>
    </dgm:pt>
    <dgm:pt modelId="{A3365312-6B25-4785-A403-CB6886491AFD}" type="pres">
      <dgm:prSet presAssocID="{342DE943-32D3-4380-973E-864C622A26AF}" presName="horFlow" presStyleCnt="0"/>
      <dgm:spPr/>
    </dgm:pt>
    <dgm:pt modelId="{1A557016-6E59-450D-B926-FB0F8EE3D3EF}" type="pres">
      <dgm:prSet presAssocID="{342DE943-32D3-4380-973E-864C622A26AF}" presName="bigChev" presStyleLbl="node1" presStyleIdx="14" presStyleCnt="17" custScaleX="445217"/>
      <dgm:spPr/>
      <dgm:t>
        <a:bodyPr/>
        <a:lstStyle/>
        <a:p>
          <a:endParaRPr lang="ru-RU"/>
        </a:p>
      </dgm:t>
    </dgm:pt>
    <dgm:pt modelId="{F95BA9B0-981E-4EF2-AECB-07D4C2B2B171}" type="pres">
      <dgm:prSet presAssocID="{342DE943-32D3-4380-973E-864C622A26AF}" presName="vSp" presStyleCnt="0"/>
      <dgm:spPr/>
    </dgm:pt>
    <dgm:pt modelId="{A3AAA869-E657-44D9-9D3C-6B3C78BA993F}" type="pres">
      <dgm:prSet presAssocID="{88AF5050-3617-4475-A276-4D347B14D937}" presName="horFlow" presStyleCnt="0"/>
      <dgm:spPr/>
    </dgm:pt>
    <dgm:pt modelId="{E7A8E524-58D7-418E-9B2C-742333A7D1F4}" type="pres">
      <dgm:prSet presAssocID="{88AF5050-3617-4475-A276-4D347B14D937}" presName="bigChev" presStyleLbl="node1" presStyleIdx="15" presStyleCnt="17" custScaleX="444734"/>
      <dgm:spPr/>
      <dgm:t>
        <a:bodyPr/>
        <a:lstStyle/>
        <a:p>
          <a:endParaRPr lang="ru-RU"/>
        </a:p>
      </dgm:t>
    </dgm:pt>
    <dgm:pt modelId="{1CA7AE1F-D627-4D5D-9BB2-659EE893336F}" type="pres">
      <dgm:prSet presAssocID="{88AF5050-3617-4475-A276-4D347B14D937}" presName="vSp" presStyleCnt="0"/>
      <dgm:spPr/>
    </dgm:pt>
    <dgm:pt modelId="{EA8265F9-C112-4AC3-BEC7-F4EF4C77BAA2}" type="pres">
      <dgm:prSet presAssocID="{FFC6A780-97F2-498D-82A6-E33838798DB4}" presName="horFlow" presStyleCnt="0"/>
      <dgm:spPr/>
    </dgm:pt>
    <dgm:pt modelId="{67AFA1DB-FC14-4AE1-90B1-077DFAE166FF}" type="pres">
      <dgm:prSet presAssocID="{FFC6A780-97F2-498D-82A6-E33838798DB4}" presName="bigChev" presStyleLbl="node1" presStyleIdx="16" presStyleCnt="17" custScaleX="445217"/>
      <dgm:spPr/>
      <dgm:t>
        <a:bodyPr/>
        <a:lstStyle/>
        <a:p>
          <a:endParaRPr lang="ru-RU"/>
        </a:p>
      </dgm:t>
    </dgm:pt>
  </dgm:ptLst>
  <dgm:cxnLst>
    <dgm:cxn modelId="{AEF3EBE3-E377-4A6B-9A43-93823071BDD5}" type="presOf" srcId="{88AF5050-3617-4475-A276-4D347B14D937}" destId="{E7A8E524-58D7-418E-9B2C-742333A7D1F4}" srcOrd="0" destOrd="0" presId="urn:microsoft.com/office/officeart/2005/8/layout/lProcess3"/>
    <dgm:cxn modelId="{8A62E630-9420-458B-B778-9518C92F1C97}" srcId="{92F99652-B438-4B44-8866-40BE97DA16F8}" destId="{30623D5E-AA89-485D-A845-F93A83303DE9}" srcOrd="10" destOrd="0" parTransId="{213DA170-9D93-4020-8812-0581B64BA644}" sibTransId="{E80BAE4C-D994-4AB9-A041-E7511E9C7DFE}"/>
    <dgm:cxn modelId="{29DEECBB-604A-4715-B675-48A55B5635AE}" type="presOf" srcId="{342DE943-32D3-4380-973E-864C622A26AF}" destId="{1A557016-6E59-450D-B926-FB0F8EE3D3EF}" srcOrd="0" destOrd="0" presId="urn:microsoft.com/office/officeart/2005/8/layout/lProcess3"/>
    <dgm:cxn modelId="{0C8DAE2B-1936-4736-8EA9-6F1E1C8BF1C2}" type="presOf" srcId="{AB183476-E003-44AC-B745-F6D7B5221C46}" destId="{B05978AB-F80D-4C9B-8B96-3C14F754AC12}" srcOrd="0" destOrd="0" presId="urn:microsoft.com/office/officeart/2005/8/layout/lProcess3"/>
    <dgm:cxn modelId="{28F3A709-453A-4F2B-BDE4-FEF83213F0EC}" srcId="{92F99652-B438-4B44-8866-40BE97DA16F8}" destId="{8EF44A2F-CDF2-43D9-8C61-0C22EF40C651}" srcOrd="5" destOrd="0" parTransId="{7A8037B2-B2F6-4149-901C-95357ADF8A5E}" sibTransId="{829D6D38-C7EF-4070-911C-2D30AF1F583D}"/>
    <dgm:cxn modelId="{7F0E4648-57D7-46C3-BAC0-0A1A5898049B}" type="presOf" srcId="{643C8A30-494E-4894-9C7C-51921DB31FCE}" destId="{49D754D5-A73E-4898-B1BA-66D51992EF23}" srcOrd="0" destOrd="0" presId="urn:microsoft.com/office/officeart/2005/8/layout/lProcess3"/>
    <dgm:cxn modelId="{A25B33FA-DA75-4246-9426-EF0CD86B97E8}" srcId="{92F99652-B438-4B44-8866-40BE97DA16F8}" destId="{8E612114-6257-4591-A7D1-B8D775400957}" srcOrd="6" destOrd="0" parTransId="{0BE3D7B0-DCAC-49E2-9BBA-84F921F151D1}" sibTransId="{13AC7F6A-4E8D-41AB-BBAD-54931668EA80}"/>
    <dgm:cxn modelId="{307558DD-F000-4623-9D36-4F76005C8F8E}" type="presOf" srcId="{5C946451-19FA-413B-B578-723CD929209E}" destId="{C6559B31-19B1-4F5B-843A-37332A417F89}" srcOrd="0" destOrd="0" presId="urn:microsoft.com/office/officeart/2005/8/layout/lProcess3"/>
    <dgm:cxn modelId="{F7AE6101-682E-4A5F-9C3D-5114384A3645}" srcId="{92F99652-B438-4B44-8866-40BE97DA16F8}" destId="{C89097FE-53AD-4F11-B40A-7DF30F779483}" srcOrd="11" destOrd="0" parTransId="{E0F0E64A-908D-4818-AA38-445D38CFB765}" sibTransId="{DDF4A777-78EE-4223-8BB4-ECB0222760A0}"/>
    <dgm:cxn modelId="{F8FE9953-3EBC-4487-BC6D-0DFFFCA0D9B4}" srcId="{92F99652-B438-4B44-8866-40BE97DA16F8}" destId="{8D8F62CD-38C6-45C4-92CA-77E863048254}" srcOrd="13" destOrd="0" parTransId="{6C82E723-8BC1-4A2A-88C9-6E648F086151}" sibTransId="{BCAF1807-FA49-4FF4-B496-B1AE38F200BC}"/>
    <dgm:cxn modelId="{92EBE8D2-FEA2-40B9-A546-BED957FA7DA3}" srcId="{92F99652-B438-4B44-8866-40BE97DA16F8}" destId="{5E652F82-B106-4FB0-87F2-B4C22BDCE456}" srcOrd="9" destOrd="0" parTransId="{221CFC55-1FDF-4178-A3AB-20393F56785D}" sibTransId="{3FF3AA37-4795-4FC2-A881-13F1B59FA163}"/>
    <dgm:cxn modelId="{27488CFD-8C9C-4F82-B18A-97DA14665FDD}" type="presOf" srcId="{EF68C88C-888C-4421-98B0-7DDAAA42BA7A}" destId="{50F4A6CD-9DDD-4758-8878-7A8836F35B47}" srcOrd="0" destOrd="0" presId="urn:microsoft.com/office/officeart/2005/8/layout/lProcess3"/>
    <dgm:cxn modelId="{95DFE0C6-E363-4384-AD86-378C5C7D7A3F}" srcId="{92F99652-B438-4B44-8866-40BE97DA16F8}" destId="{88AF5050-3617-4475-A276-4D347B14D937}" srcOrd="15" destOrd="0" parTransId="{A516A3E9-BD0F-44EB-850B-6B5852BB17D9}" sibTransId="{7A49E501-76E4-4E8F-8B7E-D512E5D7739C}"/>
    <dgm:cxn modelId="{4E0FAF27-F6D1-47C9-9F3A-40716686D1A1}" srcId="{92F99652-B438-4B44-8866-40BE97DA16F8}" destId="{EF68C88C-888C-4421-98B0-7DDAAA42BA7A}" srcOrd="12" destOrd="0" parTransId="{B00DF8CC-36FC-4B3A-9951-CB9C415A9586}" sibTransId="{ACE4C562-DFE2-421A-BCBE-695715835E40}"/>
    <dgm:cxn modelId="{4FE62B20-9F4F-498F-A664-480309D6040D}" srcId="{92F99652-B438-4B44-8866-40BE97DA16F8}" destId="{A68AB0CB-5AB4-4D3E-B187-4EB0986C0941}" srcOrd="2" destOrd="0" parTransId="{73AEA9CF-1204-4D94-80FE-BC5F71B1FD4A}" sibTransId="{E12D8686-F51A-45E3-9255-814AD6BB4ED1}"/>
    <dgm:cxn modelId="{AB9E4B61-8C8E-4846-B9C0-EDAC853EA9FD}" type="presOf" srcId="{D6C6CB76-5EBB-4367-BA91-3C0F2CBCD372}" destId="{A7000D7B-3D3B-4A4E-AA20-CE3C21674E03}" srcOrd="0" destOrd="0" presId="urn:microsoft.com/office/officeart/2005/8/layout/lProcess3"/>
    <dgm:cxn modelId="{3D93E99D-0158-4316-B0A9-0CC416F77A0D}" type="presOf" srcId="{30623D5E-AA89-485D-A845-F93A83303DE9}" destId="{7D67C8AF-4EEB-45D0-8536-F470C3BA638E}" srcOrd="0" destOrd="0" presId="urn:microsoft.com/office/officeart/2005/8/layout/lProcess3"/>
    <dgm:cxn modelId="{30D84F50-704C-4B3F-99B8-3661F6A34AA0}" srcId="{92F99652-B438-4B44-8866-40BE97DA16F8}" destId="{5C946451-19FA-413B-B578-723CD929209E}" srcOrd="3" destOrd="0" parTransId="{499DF744-78EC-4BBC-926A-F6FA3AEF1F74}" sibTransId="{EBBA3CE5-4699-4170-8182-098B7DB8059C}"/>
    <dgm:cxn modelId="{85168206-77FB-42FB-9178-0DF86B26ED41}" type="presOf" srcId="{667F81BA-7DBC-456A-B5E3-2CB8653049FB}" destId="{E854FD88-36C9-4427-A05C-DC68D7B5DAF5}" srcOrd="0" destOrd="0" presId="urn:microsoft.com/office/officeart/2005/8/layout/lProcess3"/>
    <dgm:cxn modelId="{0E095B46-19C7-49EF-9C9D-6697C74707DC}" type="presOf" srcId="{8E612114-6257-4591-A7D1-B8D775400957}" destId="{DD100CCA-4B54-46EC-B5D0-D9E9EC9988F3}" srcOrd="0" destOrd="0" presId="urn:microsoft.com/office/officeart/2005/8/layout/lProcess3"/>
    <dgm:cxn modelId="{371BC098-86A9-4F0E-9BAD-4FC6C2206EBE}" type="presOf" srcId="{C89097FE-53AD-4F11-B40A-7DF30F779483}" destId="{95A2151F-5569-4D58-B569-43F21E44E79F}" srcOrd="0" destOrd="0" presId="urn:microsoft.com/office/officeart/2005/8/layout/lProcess3"/>
    <dgm:cxn modelId="{E313C832-B66B-4915-8D63-5105D78D3C8A}" type="presOf" srcId="{92F99652-B438-4B44-8866-40BE97DA16F8}" destId="{213F2A9F-59A0-4023-9B9A-E688780603B9}" srcOrd="0" destOrd="0" presId="urn:microsoft.com/office/officeart/2005/8/layout/lProcess3"/>
    <dgm:cxn modelId="{E2A606AF-971A-49BE-81DD-CE4FDB7CE022}" type="presOf" srcId="{A68AB0CB-5AB4-4D3E-B187-4EB0986C0941}" destId="{F3F39E36-B74B-4655-B36A-58D1087AF0C2}" srcOrd="0" destOrd="0" presId="urn:microsoft.com/office/officeart/2005/8/layout/lProcess3"/>
    <dgm:cxn modelId="{21D3FD15-B8A0-4D0D-B4A0-C616E677C46F}" srcId="{92F99652-B438-4B44-8866-40BE97DA16F8}" destId="{D6C6CB76-5EBB-4367-BA91-3C0F2CBCD372}" srcOrd="4" destOrd="0" parTransId="{5A8701D0-5D02-4481-8815-528B8BFAF080}" sibTransId="{E8C39147-E5D6-4308-B846-8367EAACED18}"/>
    <dgm:cxn modelId="{D7DCABE8-FFFC-43D6-9587-8835521B9467}" type="presOf" srcId="{8D8F62CD-38C6-45C4-92CA-77E863048254}" destId="{F59606DF-BCEF-4C7D-85DA-E2881E2FC52A}" srcOrd="0" destOrd="0" presId="urn:microsoft.com/office/officeart/2005/8/layout/lProcess3"/>
    <dgm:cxn modelId="{7D28E34A-6F52-4F9E-ADA8-3113E1DBBF74}" srcId="{92F99652-B438-4B44-8866-40BE97DA16F8}" destId="{342DE943-32D3-4380-973E-864C622A26AF}" srcOrd="14" destOrd="0" parTransId="{1DB4BE38-7B70-4AC0-B0FF-B603767B499D}" sibTransId="{9D1E3BDB-FBDD-4DC9-8056-3933B5F55D5D}"/>
    <dgm:cxn modelId="{1C58A540-ED80-45F6-9368-57FAA0C1C277}" type="presOf" srcId="{8EF44A2F-CDF2-43D9-8C61-0C22EF40C651}" destId="{39ECD300-2263-4692-8626-B610A8FBDD90}" srcOrd="0" destOrd="0" presId="urn:microsoft.com/office/officeart/2005/8/layout/lProcess3"/>
    <dgm:cxn modelId="{677407F5-2399-44CE-8416-EDD1943F17C8}" type="presOf" srcId="{5E652F82-B106-4FB0-87F2-B4C22BDCE456}" destId="{6E7DF3F5-152B-40C5-A032-B351D854AB46}" srcOrd="0" destOrd="0" presId="urn:microsoft.com/office/officeart/2005/8/layout/lProcess3"/>
    <dgm:cxn modelId="{31AD0BF1-A586-4D1E-9C8F-3C0992AFC403}" type="presOf" srcId="{7415AFFB-E0CC-439F-B73B-C1D8A9D088CC}" destId="{55929B4C-7811-48B6-8EF9-E9E8227D80F0}" srcOrd="0" destOrd="0" presId="urn:microsoft.com/office/officeart/2005/8/layout/lProcess3"/>
    <dgm:cxn modelId="{7E81A175-2B0E-4F77-82A8-A25BBB2F2A90}" srcId="{92F99652-B438-4B44-8866-40BE97DA16F8}" destId="{667F81BA-7DBC-456A-B5E3-2CB8653049FB}" srcOrd="0" destOrd="0" parTransId="{0C81AEA7-3A02-43B2-B6EF-D7534290846E}" sibTransId="{691C1E87-D868-4E9A-AA16-8DE253FDC634}"/>
    <dgm:cxn modelId="{2E987A0E-0587-4210-9114-DB2D37B2B206}" type="presOf" srcId="{FFC6A780-97F2-498D-82A6-E33838798DB4}" destId="{67AFA1DB-FC14-4AE1-90B1-077DFAE166FF}" srcOrd="0" destOrd="0" presId="urn:microsoft.com/office/officeart/2005/8/layout/lProcess3"/>
    <dgm:cxn modelId="{32EFD2B2-ACAC-4EFC-AA97-ADDF709C2935}" srcId="{92F99652-B438-4B44-8866-40BE97DA16F8}" destId="{7415AFFB-E0CC-439F-B73B-C1D8A9D088CC}" srcOrd="8" destOrd="0" parTransId="{6927565A-9C54-44C8-9111-A1BEE6270A0E}" sibTransId="{B6CDA5D1-205D-47B9-8F78-50AE90A09F9D}"/>
    <dgm:cxn modelId="{D901E8D9-5711-4493-96FD-AB72B5D773AC}" srcId="{92F99652-B438-4B44-8866-40BE97DA16F8}" destId="{643C8A30-494E-4894-9C7C-51921DB31FCE}" srcOrd="1" destOrd="0" parTransId="{BB56A904-E235-4726-A718-4572E78DDC3D}" sibTransId="{B23E2954-5529-4F6D-A304-6257F56E1392}"/>
    <dgm:cxn modelId="{3840A77A-5448-4114-9AED-82A084A5F40E}" srcId="{92F99652-B438-4B44-8866-40BE97DA16F8}" destId="{FFC6A780-97F2-498D-82A6-E33838798DB4}" srcOrd="16" destOrd="0" parTransId="{51E6876E-675D-4554-817E-06876FFACA2F}" sibTransId="{8E5EB116-EE26-4859-9A18-E68764166E74}"/>
    <dgm:cxn modelId="{C884B66E-F958-407F-9F80-4BD10A18AD0F}" srcId="{92F99652-B438-4B44-8866-40BE97DA16F8}" destId="{AB183476-E003-44AC-B745-F6D7B5221C46}" srcOrd="7" destOrd="0" parTransId="{B628B9AB-139A-49D8-985D-B8EBB7984637}" sibTransId="{EB7D07C6-8E4E-4C79-BF5B-FECDF928DC39}"/>
    <dgm:cxn modelId="{C1CBC3F0-D979-4F42-97D1-312DD2C8134C}" type="presParOf" srcId="{213F2A9F-59A0-4023-9B9A-E688780603B9}" destId="{F2B85453-1954-4BCC-85BF-65215F67BC5E}" srcOrd="0" destOrd="0" presId="urn:microsoft.com/office/officeart/2005/8/layout/lProcess3"/>
    <dgm:cxn modelId="{517F1E66-5617-4B8A-A8F0-109BB441963E}" type="presParOf" srcId="{F2B85453-1954-4BCC-85BF-65215F67BC5E}" destId="{E854FD88-36C9-4427-A05C-DC68D7B5DAF5}" srcOrd="0" destOrd="0" presId="urn:microsoft.com/office/officeart/2005/8/layout/lProcess3"/>
    <dgm:cxn modelId="{41DD8D19-CC59-4445-8954-4EA782102469}" type="presParOf" srcId="{213F2A9F-59A0-4023-9B9A-E688780603B9}" destId="{8AF42F6C-AFE4-454C-9BA2-0B59A2C07235}" srcOrd="1" destOrd="0" presId="urn:microsoft.com/office/officeart/2005/8/layout/lProcess3"/>
    <dgm:cxn modelId="{CE19D258-02FF-4D2C-8044-5B1D8B570CDE}" type="presParOf" srcId="{213F2A9F-59A0-4023-9B9A-E688780603B9}" destId="{8AEEAD4C-6830-46A9-83B1-C72218635C3B}" srcOrd="2" destOrd="0" presId="urn:microsoft.com/office/officeart/2005/8/layout/lProcess3"/>
    <dgm:cxn modelId="{C9E977EE-5794-4F44-88F6-5E64E2531F49}" type="presParOf" srcId="{8AEEAD4C-6830-46A9-83B1-C72218635C3B}" destId="{49D754D5-A73E-4898-B1BA-66D51992EF23}" srcOrd="0" destOrd="0" presId="urn:microsoft.com/office/officeart/2005/8/layout/lProcess3"/>
    <dgm:cxn modelId="{1C8D1F08-7921-42CF-AF10-13FA22BB8E39}" type="presParOf" srcId="{213F2A9F-59A0-4023-9B9A-E688780603B9}" destId="{C6E5D45F-9F53-489A-B2D7-8AE93DBBCA93}" srcOrd="3" destOrd="0" presId="urn:microsoft.com/office/officeart/2005/8/layout/lProcess3"/>
    <dgm:cxn modelId="{D6AA5468-2893-423F-A561-EB97E41F96F1}" type="presParOf" srcId="{213F2A9F-59A0-4023-9B9A-E688780603B9}" destId="{C07BD945-5DC4-410D-92B0-F8FD6E3BE2D6}" srcOrd="4" destOrd="0" presId="urn:microsoft.com/office/officeart/2005/8/layout/lProcess3"/>
    <dgm:cxn modelId="{49E22BA2-ACE5-46FF-9787-9BF461036A64}" type="presParOf" srcId="{C07BD945-5DC4-410D-92B0-F8FD6E3BE2D6}" destId="{F3F39E36-B74B-4655-B36A-58D1087AF0C2}" srcOrd="0" destOrd="0" presId="urn:microsoft.com/office/officeart/2005/8/layout/lProcess3"/>
    <dgm:cxn modelId="{2B17F3F9-76D7-4197-8988-4DC5C8365ADF}" type="presParOf" srcId="{213F2A9F-59A0-4023-9B9A-E688780603B9}" destId="{7A5EEA8B-08B6-446E-9AEC-787A99A133D9}" srcOrd="5" destOrd="0" presId="urn:microsoft.com/office/officeart/2005/8/layout/lProcess3"/>
    <dgm:cxn modelId="{1399B10A-3FB3-44DD-917A-5ECC1F5ACB93}" type="presParOf" srcId="{213F2A9F-59A0-4023-9B9A-E688780603B9}" destId="{A87F57FF-F4A8-411D-87C4-E826521C7106}" srcOrd="6" destOrd="0" presId="urn:microsoft.com/office/officeart/2005/8/layout/lProcess3"/>
    <dgm:cxn modelId="{DB575E6B-06AA-4355-A21C-76B8A09673EB}" type="presParOf" srcId="{A87F57FF-F4A8-411D-87C4-E826521C7106}" destId="{C6559B31-19B1-4F5B-843A-37332A417F89}" srcOrd="0" destOrd="0" presId="urn:microsoft.com/office/officeart/2005/8/layout/lProcess3"/>
    <dgm:cxn modelId="{2505FC26-A2E5-4212-9E45-6DF7AC83A483}" type="presParOf" srcId="{213F2A9F-59A0-4023-9B9A-E688780603B9}" destId="{52CAE0DA-BBA5-4096-9B41-B1B4F47EC156}" srcOrd="7" destOrd="0" presId="urn:microsoft.com/office/officeart/2005/8/layout/lProcess3"/>
    <dgm:cxn modelId="{29CB4286-D5D6-40BB-8222-E4B203002708}" type="presParOf" srcId="{213F2A9F-59A0-4023-9B9A-E688780603B9}" destId="{BD34E333-673E-49E7-9038-41AB7435D7A1}" srcOrd="8" destOrd="0" presId="urn:microsoft.com/office/officeart/2005/8/layout/lProcess3"/>
    <dgm:cxn modelId="{C45D7B36-193C-4B49-9030-E941D92B9641}" type="presParOf" srcId="{BD34E333-673E-49E7-9038-41AB7435D7A1}" destId="{A7000D7B-3D3B-4A4E-AA20-CE3C21674E03}" srcOrd="0" destOrd="0" presId="urn:microsoft.com/office/officeart/2005/8/layout/lProcess3"/>
    <dgm:cxn modelId="{F0CB8F19-A54C-4A48-AC6C-C8764BD62891}" type="presParOf" srcId="{213F2A9F-59A0-4023-9B9A-E688780603B9}" destId="{CF075093-C7A5-4EA4-90F3-9382D2DB346D}" srcOrd="9" destOrd="0" presId="urn:microsoft.com/office/officeart/2005/8/layout/lProcess3"/>
    <dgm:cxn modelId="{A3C72A4A-50F2-475A-BC65-8F5F0C5F1549}" type="presParOf" srcId="{213F2A9F-59A0-4023-9B9A-E688780603B9}" destId="{7B537C3A-6D13-4078-BADD-EEB648C8F050}" srcOrd="10" destOrd="0" presId="urn:microsoft.com/office/officeart/2005/8/layout/lProcess3"/>
    <dgm:cxn modelId="{51475A76-3C3D-474A-91F3-85C4C78D6A06}" type="presParOf" srcId="{7B537C3A-6D13-4078-BADD-EEB648C8F050}" destId="{39ECD300-2263-4692-8626-B610A8FBDD90}" srcOrd="0" destOrd="0" presId="urn:microsoft.com/office/officeart/2005/8/layout/lProcess3"/>
    <dgm:cxn modelId="{57F60D98-9F0A-40F0-8F7B-F5095168F67F}" type="presParOf" srcId="{213F2A9F-59A0-4023-9B9A-E688780603B9}" destId="{76880650-DA21-4CEA-92B5-064631847FE3}" srcOrd="11" destOrd="0" presId="urn:microsoft.com/office/officeart/2005/8/layout/lProcess3"/>
    <dgm:cxn modelId="{69E50572-C379-424B-BF18-12CF86A14C41}" type="presParOf" srcId="{213F2A9F-59A0-4023-9B9A-E688780603B9}" destId="{D58569AD-2989-47DE-800F-E5506A32F7D0}" srcOrd="12" destOrd="0" presId="urn:microsoft.com/office/officeart/2005/8/layout/lProcess3"/>
    <dgm:cxn modelId="{A822D683-3ED0-47EA-8C72-E3FB4762A99E}" type="presParOf" srcId="{D58569AD-2989-47DE-800F-E5506A32F7D0}" destId="{DD100CCA-4B54-46EC-B5D0-D9E9EC9988F3}" srcOrd="0" destOrd="0" presId="urn:microsoft.com/office/officeart/2005/8/layout/lProcess3"/>
    <dgm:cxn modelId="{5E3F7542-8C51-4726-A6C2-D2F34151B0F9}" type="presParOf" srcId="{213F2A9F-59A0-4023-9B9A-E688780603B9}" destId="{91E4606E-A124-4B31-817A-49CCC5E51366}" srcOrd="13" destOrd="0" presId="urn:microsoft.com/office/officeart/2005/8/layout/lProcess3"/>
    <dgm:cxn modelId="{18CA18F0-F406-4195-9D9C-77AB43913E10}" type="presParOf" srcId="{213F2A9F-59A0-4023-9B9A-E688780603B9}" destId="{2F83A9DB-1E52-4FC7-840C-AF16AEDA3625}" srcOrd="14" destOrd="0" presId="urn:microsoft.com/office/officeart/2005/8/layout/lProcess3"/>
    <dgm:cxn modelId="{C7702F18-CCDC-4A91-BBDA-24F81045D2B0}" type="presParOf" srcId="{2F83A9DB-1E52-4FC7-840C-AF16AEDA3625}" destId="{B05978AB-F80D-4C9B-8B96-3C14F754AC12}" srcOrd="0" destOrd="0" presId="urn:microsoft.com/office/officeart/2005/8/layout/lProcess3"/>
    <dgm:cxn modelId="{A9EC920E-C073-4AFB-B5DA-4C75DFE6B099}" type="presParOf" srcId="{213F2A9F-59A0-4023-9B9A-E688780603B9}" destId="{79870926-4E0A-42C7-8EF5-05D364F095BE}" srcOrd="15" destOrd="0" presId="urn:microsoft.com/office/officeart/2005/8/layout/lProcess3"/>
    <dgm:cxn modelId="{BD0D44A2-8D52-469B-922D-50016FCC9EE5}" type="presParOf" srcId="{213F2A9F-59A0-4023-9B9A-E688780603B9}" destId="{998E907A-82D7-494F-B334-8DDC622DF658}" srcOrd="16" destOrd="0" presId="urn:microsoft.com/office/officeart/2005/8/layout/lProcess3"/>
    <dgm:cxn modelId="{316B7C46-786B-43D3-93D2-01AC59A0760D}" type="presParOf" srcId="{998E907A-82D7-494F-B334-8DDC622DF658}" destId="{55929B4C-7811-48B6-8EF9-E9E8227D80F0}" srcOrd="0" destOrd="0" presId="urn:microsoft.com/office/officeart/2005/8/layout/lProcess3"/>
    <dgm:cxn modelId="{5938BDAB-13EE-46A5-B88E-E37080B63DFA}" type="presParOf" srcId="{213F2A9F-59A0-4023-9B9A-E688780603B9}" destId="{B2B03D8F-908E-495A-B12A-B63BB99E1E4D}" srcOrd="17" destOrd="0" presId="urn:microsoft.com/office/officeart/2005/8/layout/lProcess3"/>
    <dgm:cxn modelId="{5A4D8486-9C00-479C-A365-91E4917AC77F}" type="presParOf" srcId="{213F2A9F-59A0-4023-9B9A-E688780603B9}" destId="{1F49B464-39EA-46E7-87EE-E43B2FB908C8}" srcOrd="18" destOrd="0" presId="urn:microsoft.com/office/officeart/2005/8/layout/lProcess3"/>
    <dgm:cxn modelId="{F62A44E5-49DE-435B-BAED-66DB67B20EA9}" type="presParOf" srcId="{1F49B464-39EA-46E7-87EE-E43B2FB908C8}" destId="{6E7DF3F5-152B-40C5-A032-B351D854AB46}" srcOrd="0" destOrd="0" presId="urn:microsoft.com/office/officeart/2005/8/layout/lProcess3"/>
    <dgm:cxn modelId="{29961844-12F7-4C78-AD68-CDDAA1548D2A}" type="presParOf" srcId="{213F2A9F-59A0-4023-9B9A-E688780603B9}" destId="{3BBDF141-5DE0-41E9-8728-8D016BC16F9D}" srcOrd="19" destOrd="0" presId="urn:microsoft.com/office/officeart/2005/8/layout/lProcess3"/>
    <dgm:cxn modelId="{09D3CF99-40C2-463C-A4BE-1DCDABA010B1}" type="presParOf" srcId="{213F2A9F-59A0-4023-9B9A-E688780603B9}" destId="{E2115A52-C081-4218-9C50-7E94F939D17C}" srcOrd="20" destOrd="0" presId="urn:microsoft.com/office/officeart/2005/8/layout/lProcess3"/>
    <dgm:cxn modelId="{4C7779A5-0715-407E-A374-643BE5A774EF}" type="presParOf" srcId="{E2115A52-C081-4218-9C50-7E94F939D17C}" destId="{7D67C8AF-4EEB-45D0-8536-F470C3BA638E}" srcOrd="0" destOrd="0" presId="urn:microsoft.com/office/officeart/2005/8/layout/lProcess3"/>
    <dgm:cxn modelId="{6F66852C-C1F4-43E8-8031-FCD231756F67}" type="presParOf" srcId="{213F2A9F-59A0-4023-9B9A-E688780603B9}" destId="{B9A0B885-6881-4417-815F-F50C084E5D72}" srcOrd="21" destOrd="0" presId="urn:microsoft.com/office/officeart/2005/8/layout/lProcess3"/>
    <dgm:cxn modelId="{8DC0C8E2-0142-4598-B232-6C6440BF4C57}" type="presParOf" srcId="{213F2A9F-59A0-4023-9B9A-E688780603B9}" destId="{A1387D2D-61CB-45A8-8163-F0A69334B763}" srcOrd="22" destOrd="0" presId="urn:microsoft.com/office/officeart/2005/8/layout/lProcess3"/>
    <dgm:cxn modelId="{D1DE33F2-A531-4607-8A5A-7DF7C80598B3}" type="presParOf" srcId="{A1387D2D-61CB-45A8-8163-F0A69334B763}" destId="{95A2151F-5569-4D58-B569-43F21E44E79F}" srcOrd="0" destOrd="0" presId="urn:microsoft.com/office/officeart/2005/8/layout/lProcess3"/>
    <dgm:cxn modelId="{75B8DDEF-C524-424A-94F0-406069591C49}" type="presParOf" srcId="{213F2A9F-59A0-4023-9B9A-E688780603B9}" destId="{0E3D91D6-7141-4D40-B672-72618D4C0D82}" srcOrd="23" destOrd="0" presId="urn:microsoft.com/office/officeart/2005/8/layout/lProcess3"/>
    <dgm:cxn modelId="{BF0ADF05-4617-4322-A9BF-C9235938966E}" type="presParOf" srcId="{213F2A9F-59A0-4023-9B9A-E688780603B9}" destId="{BBEE657B-0767-4299-9EA2-398CC9061993}" srcOrd="24" destOrd="0" presId="urn:microsoft.com/office/officeart/2005/8/layout/lProcess3"/>
    <dgm:cxn modelId="{65BCE761-62F8-4F52-98D6-FD089799C84C}" type="presParOf" srcId="{BBEE657B-0767-4299-9EA2-398CC9061993}" destId="{50F4A6CD-9DDD-4758-8878-7A8836F35B47}" srcOrd="0" destOrd="0" presId="urn:microsoft.com/office/officeart/2005/8/layout/lProcess3"/>
    <dgm:cxn modelId="{9854C17C-4DAA-427C-8C33-A021AF1847D1}" type="presParOf" srcId="{213F2A9F-59A0-4023-9B9A-E688780603B9}" destId="{D7370C1E-C602-475F-A89E-8630610C1BFA}" srcOrd="25" destOrd="0" presId="urn:microsoft.com/office/officeart/2005/8/layout/lProcess3"/>
    <dgm:cxn modelId="{6EE60366-1306-4A1E-905A-0854ECE860AE}" type="presParOf" srcId="{213F2A9F-59A0-4023-9B9A-E688780603B9}" destId="{4BE57376-BB07-480A-A48F-C6FDC831997A}" srcOrd="26" destOrd="0" presId="urn:microsoft.com/office/officeart/2005/8/layout/lProcess3"/>
    <dgm:cxn modelId="{44099765-B94D-4F69-8E76-E9C55161DF85}" type="presParOf" srcId="{4BE57376-BB07-480A-A48F-C6FDC831997A}" destId="{F59606DF-BCEF-4C7D-85DA-E2881E2FC52A}" srcOrd="0" destOrd="0" presId="urn:microsoft.com/office/officeart/2005/8/layout/lProcess3"/>
    <dgm:cxn modelId="{C30DAE11-D08F-400B-9B39-02DF06866DC0}" type="presParOf" srcId="{213F2A9F-59A0-4023-9B9A-E688780603B9}" destId="{357E0CE2-B61D-448E-9469-7B45646246C9}" srcOrd="27" destOrd="0" presId="urn:microsoft.com/office/officeart/2005/8/layout/lProcess3"/>
    <dgm:cxn modelId="{0C5C0174-C049-4B39-89EF-91E0E324FE0E}" type="presParOf" srcId="{213F2A9F-59A0-4023-9B9A-E688780603B9}" destId="{A3365312-6B25-4785-A403-CB6886491AFD}" srcOrd="28" destOrd="0" presId="urn:microsoft.com/office/officeart/2005/8/layout/lProcess3"/>
    <dgm:cxn modelId="{0DB59DDC-CA25-4012-893C-2F6C9B10871D}" type="presParOf" srcId="{A3365312-6B25-4785-A403-CB6886491AFD}" destId="{1A557016-6E59-450D-B926-FB0F8EE3D3EF}" srcOrd="0" destOrd="0" presId="urn:microsoft.com/office/officeart/2005/8/layout/lProcess3"/>
    <dgm:cxn modelId="{60241C00-B297-464B-9441-F0CC778D8D58}" type="presParOf" srcId="{213F2A9F-59A0-4023-9B9A-E688780603B9}" destId="{F95BA9B0-981E-4EF2-AECB-07D4C2B2B171}" srcOrd="29" destOrd="0" presId="urn:microsoft.com/office/officeart/2005/8/layout/lProcess3"/>
    <dgm:cxn modelId="{4C13E69D-9AF3-4973-B8FA-6B0F74EB05CD}" type="presParOf" srcId="{213F2A9F-59A0-4023-9B9A-E688780603B9}" destId="{A3AAA869-E657-44D9-9D3C-6B3C78BA993F}" srcOrd="30" destOrd="0" presId="urn:microsoft.com/office/officeart/2005/8/layout/lProcess3"/>
    <dgm:cxn modelId="{451A77DA-E840-47B3-8D67-96D006B31137}" type="presParOf" srcId="{A3AAA869-E657-44D9-9D3C-6B3C78BA993F}" destId="{E7A8E524-58D7-418E-9B2C-742333A7D1F4}" srcOrd="0" destOrd="0" presId="urn:microsoft.com/office/officeart/2005/8/layout/lProcess3"/>
    <dgm:cxn modelId="{C21DF18A-8F00-4003-A6EC-E9697955661B}" type="presParOf" srcId="{213F2A9F-59A0-4023-9B9A-E688780603B9}" destId="{1CA7AE1F-D627-4D5D-9BB2-659EE893336F}" srcOrd="31" destOrd="0" presId="urn:microsoft.com/office/officeart/2005/8/layout/lProcess3"/>
    <dgm:cxn modelId="{1EDA4CE6-8F61-4178-A162-1850EDF4B07F}" type="presParOf" srcId="{213F2A9F-59A0-4023-9B9A-E688780603B9}" destId="{EA8265F9-C112-4AC3-BEC7-F4EF4C77BAA2}" srcOrd="32" destOrd="0" presId="urn:microsoft.com/office/officeart/2005/8/layout/lProcess3"/>
    <dgm:cxn modelId="{D81DE416-AB2B-4BA5-92E9-3D2D6AECBFB5}" type="presParOf" srcId="{EA8265F9-C112-4AC3-BEC7-F4EF4C77BAA2}" destId="{67AFA1DB-FC14-4AE1-90B1-077DFAE166F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4FD88-36C9-4427-A05C-DC68D7B5DAF5}">
      <dsp:nvSpPr>
        <dsp:cNvPr id="0" name=""/>
        <dsp:cNvSpPr/>
      </dsp:nvSpPr>
      <dsp:spPr>
        <a:xfrm>
          <a:off x="1" y="4998"/>
          <a:ext cx="2771797" cy="24902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География</a:t>
          </a:r>
          <a:endParaRPr lang="ru-RU" sz="1600" kern="1200" dirty="0"/>
        </a:p>
      </dsp:txBody>
      <dsp:txXfrm>
        <a:off x="124515" y="4998"/>
        <a:ext cx="2522769" cy="249028"/>
      </dsp:txXfrm>
    </dsp:sp>
    <dsp:sp modelId="{49D754D5-A73E-4898-B1BA-66D51992EF23}">
      <dsp:nvSpPr>
        <dsp:cNvPr id="0" name=""/>
        <dsp:cNvSpPr/>
      </dsp:nvSpPr>
      <dsp:spPr>
        <a:xfrm>
          <a:off x="1" y="288891"/>
          <a:ext cx="2771797" cy="249028"/>
        </a:xfrm>
        <a:prstGeom prst="chevron">
          <a:avLst/>
        </a:prstGeom>
        <a:solidFill>
          <a:schemeClr val="accent3">
            <a:hueOff val="-1051653"/>
            <a:satOff val="-541"/>
            <a:lumOff val="-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История</a:t>
          </a:r>
          <a:endParaRPr lang="ru-RU" sz="1600" kern="1200" dirty="0"/>
        </a:p>
      </dsp:txBody>
      <dsp:txXfrm>
        <a:off x="124515" y="288891"/>
        <a:ext cx="2522769" cy="249028"/>
      </dsp:txXfrm>
    </dsp:sp>
    <dsp:sp modelId="{F3F39E36-B74B-4655-B36A-58D1087AF0C2}">
      <dsp:nvSpPr>
        <dsp:cNvPr id="0" name=""/>
        <dsp:cNvSpPr/>
      </dsp:nvSpPr>
      <dsp:spPr>
        <a:xfrm>
          <a:off x="1" y="572784"/>
          <a:ext cx="2771797" cy="249028"/>
        </a:xfrm>
        <a:prstGeom prst="chevron">
          <a:avLst/>
        </a:prstGeom>
        <a:solidFill>
          <a:schemeClr val="accent3">
            <a:hueOff val="-2103305"/>
            <a:satOff val="-1082"/>
            <a:lumOff val="-4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Фольклор</a:t>
          </a:r>
          <a:endParaRPr lang="ru-RU" sz="1600" kern="1200" dirty="0"/>
        </a:p>
      </dsp:txBody>
      <dsp:txXfrm>
        <a:off x="124515" y="572784"/>
        <a:ext cx="2522769" cy="249028"/>
      </dsp:txXfrm>
    </dsp:sp>
    <dsp:sp modelId="{C6559B31-19B1-4F5B-843A-37332A417F89}">
      <dsp:nvSpPr>
        <dsp:cNvPr id="0" name=""/>
        <dsp:cNvSpPr/>
      </dsp:nvSpPr>
      <dsp:spPr>
        <a:xfrm>
          <a:off x="1" y="856677"/>
          <a:ext cx="2771797" cy="249028"/>
        </a:xfrm>
        <a:prstGeom prst="chevron">
          <a:avLst/>
        </a:prstGeom>
        <a:solidFill>
          <a:schemeClr val="accent3">
            <a:hueOff val="-3154958"/>
            <a:satOff val="-1622"/>
            <a:lumOff val="-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Политика</a:t>
          </a:r>
          <a:endParaRPr lang="ru-RU" sz="1600" kern="1200" dirty="0"/>
        </a:p>
      </dsp:txBody>
      <dsp:txXfrm>
        <a:off x="124515" y="856677"/>
        <a:ext cx="2522769" cy="249028"/>
      </dsp:txXfrm>
    </dsp:sp>
    <dsp:sp modelId="{A7000D7B-3D3B-4A4E-AA20-CE3C21674E03}">
      <dsp:nvSpPr>
        <dsp:cNvPr id="0" name=""/>
        <dsp:cNvSpPr/>
      </dsp:nvSpPr>
      <dsp:spPr>
        <a:xfrm>
          <a:off x="1" y="1140570"/>
          <a:ext cx="2771797" cy="249028"/>
        </a:xfrm>
        <a:prstGeom prst="chevron">
          <a:avLst/>
        </a:prstGeom>
        <a:solidFill>
          <a:schemeClr val="accent3">
            <a:hueOff val="-4206610"/>
            <a:satOff val="-2163"/>
            <a:lumOff val="-9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Известные</a:t>
          </a:r>
          <a:r>
            <a:rPr lang="ru-RU" sz="1400" kern="1200" dirty="0" smtClean="0"/>
            <a:t> </a:t>
          </a:r>
          <a:r>
            <a:rPr lang="ru-RU" sz="1600" kern="1200" dirty="0" smtClean="0"/>
            <a:t>люди</a:t>
          </a:r>
          <a:endParaRPr lang="ru-RU" sz="1600" kern="1200" dirty="0"/>
        </a:p>
      </dsp:txBody>
      <dsp:txXfrm>
        <a:off x="124515" y="1140570"/>
        <a:ext cx="2522769" cy="249028"/>
      </dsp:txXfrm>
    </dsp:sp>
    <dsp:sp modelId="{39ECD300-2263-4692-8626-B610A8FBDD90}">
      <dsp:nvSpPr>
        <dsp:cNvPr id="0" name=""/>
        <dsp:cNvSpPr/>
      </dsp:nvSpPr>
      <dsp:spPr>
        <a:xfrm>
          <a:off x="1" y="1424463"/>
          <a:ext cx="2771797" cy="249028"/>
        </a:xfrm>
        <a:prstGeom prst="chevron">
          <a:avLst/>
        </a:prstGeom>
        <a:solidFill>
          <a:schemeClr val="accent3">
            <a:hueOff val="-5258263"/>
            <a:satOff val="-2704"/>
            <a:lumOff val="-11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Фестивали и праздники</a:t>
          </a:r>
          <a:endParaRPr lang="ru-RU" sz="1600" kern="1200" dirty="0"/>
        </a:p>
      </dsp:txBody>
      <dsp:txXfrm>
        <a:off x="124515" y="1424463"/>
        <a:ext cx="2522769" cy="249028"/>
      </dsp:txXfrm>
    </dsp:sp>
    <dsp:sp modelId="{DD100CCA-4B54-46EC-B5D0-D9E9EC9988F3}">
      <dsp:nvSpPr>
        <dsp:cNvPr id="0" name=""/>
        <dsp:cNvSpPr/>
      </dsp:nvSpPr>
      <dsp:spPr>
        <a:xfrm>
          <a:off x="1" y="1708356"/>
          <a:ext cx="2771797" cy="249028"/>
        </a:xfrm>
        <a:prstGeom prst="chevron">
          <a:avLst/>
        </a:prstGeom>
        <a:solidFill>
          <a:schemeClr val="accent3">
            <a:hueOff val="-6309915"/>
            <a:satOff val="-3245"/>
            <a:lumOff val="-13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Стиль жизни и хобби</a:t>
          </a:r>
          <a:endParaRPr lang="ru-RU" sz="1600" kern="1200" dirty="0"/>
        </a:p>
      </dsp:txBody>
      <dsp:txXfrm>
        <a:off x="124515" y="1708356"/>
        <a:ext cx="2522769" cy="249028"/>
      </dsp:txXfrm>
    </dsp:sp>
    <dsp:sp modelId="{B05978AB-F80D-4C9B-8B96-3C14F754AC12}">
      <dsp:nvSpPr>
        <dsp:cNvPr id="0" name=""/>
        <dsp:cNvSpPr/>
      </dsp:nvSpPr>
      <dsp:spPr>
        <a:xfrm>
          <a:off x="1" y="1992249"/>
          <a:ext cx="2771797" cy="249028"/>
        </a:xfrm>
        <a:prstGeom prst="chevron">
          <a:avLst/>
        </a:prstGeom>
        <a:solidFill>
          <a:schemeClr val="accent3">
            <a:hueOff val="-7361568"/>
            <a:satOff val="-3785"/>
            <a:lumOff val="-16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Еда</a:t>
          </a:r>
          <a:endParaRPr lang="ru-RU" sz="1600" kern="1200" dirty="0"/>
        </a:p>
      </dsp:txBody>
      <dsp:txXfrm>
        <a:off x="124515" y="1992249"/>
        <a:ext cx="2522769" cy="249028"/>
      </dsp:txXfrm>
    </dsp:sp>
    <dsp:sp modelId="{55929B4C-7811-48B6-8EF9-E9E8227D80F0}">
      <dsp:nvSpPr>
        <dsp:cNvPr id="0" name=""/>
        <dsp:cNvSpPr/>
      </dsp:nvSpPr>
      <dsp:spPr>
        <a:xfrm>
          <a:off x="1" y="2276142"/>
          <a:ext cx="2771797" cy="249028"/>
        </a:xfrm>
        <a:prstGeom prst="chevron">
          <a:avLst/>
        </a:prstGeom>
        <a:solidFill>
          <a:schemeClr val="accent3">
            <a:hueOff val="-8413220"/>
            <a:satOff val="-4326"/>
            <a:lumOff val="-1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Спорт</a:t>
          </a:r>
          <a:endParaRPr lang="ru-RU" sz="1600" kern="1200" dirty="0"/>
        </a:p>
      </dsp:txBody>
      <dsp:txXfrm>
        <a:off x="124515" y="2276142"/>
        <a:ext cx="2522769" cy="249028"/>
      </dsp:txXfrm>
    </dsp:sp>
    <dsp:sp modelId="{6E7DF3F5-152B-40C5-A032-B351D854AB46}">
      <dsp:nvSpPr>
        <dsp:cNvPr id="0" name=""/>
        <dsp:cNvSpPr/>
      </dsp:nvSpPr>
      <dsp:spPr>
        <a:xfrm>
          <a:off x="1" y="2560035"/>
          <a:ext cx="2771797" cy="249028"/>
        </a:xfrm>
        <a:prstGeom prst="chevron">
          <a:avLst/>
        </a:prstGeom>
        <a:solidFill>
          <a:schemeClr val="accent3">
            <a:hueOff val="-9464873"/>
            <a:satOff val="-4867"/>
            <a:lumOff val="-20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Транспорт</a:t>
          </a:r>
          <a:endParaRPr lang="ru-RU" sz="1600" kern="1200" dirty="0"/>
        </a:p>
      </dsp:txBody>
      <dsp:txXfrm>
        <a:off x="124515" y="2560035"/>
        <a:ext cx="2522769" cy="249028"/>
      </dsp:txXfrm>
    </dsp:sp>
    <dsp:sp modelId="{7D67C8AF-4EEB-45D0-8536-F470C3BA638E}">
      <dsp:nvSpPr>
        <dsp:cNvPr id="0" name=""/>
        <dsp:cNvSpPr/>
      </dsp:nvSpPr>
      <dsp:spPr>
        <a:xfrm>
          <a:off x="1" y="2843928"/>
          <a:ext cx="2771797" cy="249028"/>
        </a:xfrm>
        <a:prstGeom prst="chevron">
          <a:avLst/>
        </a:prstGeom>
        <a:solidFill>
          <a:schemeClr val="accent3">
            <a:hueOff val="-10516525"/>
            <a:satOff val="-5408"/>
            <a:lumOff val="-23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Отдых</a:t>
          </a:r>
          <a:endParaRPr lang="ru-RU" sz="1600" kern="1200" dirty="0"/>
        </a:p>
      </dsp:txBody>
      <dsp:txXfrm>
        <a:off x="124515" y="2843928"/>
        <a:ext cx="2522769" cy="249028"/>
      </dsp:txXfrm>
    </dsp:sp>
    <dsp:sp modelId="{95A2151F-5569-4D58-B569-43F21E44E79F}">
      <dsp:nvSpPr>
        <dsp:cNvPr id="0" name=""/>
        <dsp:cNvSpPr/>
      </dsp:nvSpPr>
      <dsp:spPr>
        <a:xfrm>
          <a:off x="1" y="3127821"/>
          <a:ext cx="2771797" cy="249028"/>
        </a:xfrm>
        <a:prstGeom prst="chevron">
          <a:avLst/>
        </a:prstGeom>
        <a:solidFill>
          <a:schemeClr val="accent3">
            <a:hueOff val="-11568178"/>
            <a:satOff val="-5948"/>
            <a:lumOff val="-25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Достопримечательности</a:t>
          </a:r>
          <a:endParaRPr lang="ru-RU" sz="1600" kern="1200" dirty="0"/>
        </a:p>
      </dsp:txBody>
      <dsp:txXfrm>
        <a:off x="124515" y="3127821"/>
        <a:ext cx="2522769" cy="249028"/>
      </dsp:txXfrm>
    </dsp:sp>
    <dsp:sp modelId="{50F4A6CD-9DDD-4758-8878-7A8836F35B47}">
      <dsp:nvSpPr>
        <dsp:cNvPr id="0" name=""/>
        <dsp:cNvSpPr/>
      </dsp:nvSpPr>
      <dsp:spPr>
        <a:xfrm>
          <a:off x="1" y="3411714"/>
          <a:ext cx="2771797" cy="249028"/>
        </a:xfrm>
        <a:prstGeom prst="chevron">
          <a:avLst/>
        </a:prstGeom>
        <a:solidFill>
          <a:schemeClr val="accent3">
            <a:hueOff val="-12619830"/>
            <a:satOff val="-6489"/>
            <a:lumOff val="-27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Искусство и литература</a:t>
          </a:r>
          <a:endParaRPr lang="ru-RU" sz="1600" kern="1200" dirty="0"/>
        </a:p>
      </dsp:txBody>
      <dsp:txXfrm>
        <a:off x="124515" y="3411714"/>
        <a:ext cx="2522769" cy="249028"/>
      </dsp:txXfrm>
    </dsp:sp>
    <dsp:sp modelId="{F59606DF-BCEF-4C7D-85DA-E2881E2FC52A}">
      <dsp:nvSpPr>
        <dsp:cNvPr id="0" name=""/>
        <dsp:cNvSpPr/>
      </dsp:nvSpPr>
      <dsp:spPr>
        <a:xfrm>
          <a:off x="1" y="3695607"/>
          <a:ext cx="2771797" cy="249028"/>
        </a:xfrm>
        <a:prstGeom prst="chevron">
          <a:avLst/>
        </a:prstGeom>
        <a:solidFill>
          <a:schemeClr val="accent3">
            <a:hueOff val="-13671483"/>
            <a:satOff val="-7030"/>
            <a:lumOff val="-30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Образование</a:t>
          </a:r>
          <a:endParaRPr lang="ru-RU" sz="1600" kern="1200" dirty="0"/>
        </a:p>
      </dsp:txBody>
      <dsp:txXfrm>
        <a:off x="124515" y="3695607"/>
        <a:ext cx="2522769" cy="249028"/>
      </dsp:txXfrm>
    </dsp:sp>
    <dsp:sp modelId="{1A557016-6E59-450D-B926-FB0F8EE3D3EF}">
      <dsp:nvSpPr>
        <dsp:cNvPr id="0" name=""/>
        <dsp:cNvSpPr/>
      </dsp:nvSpPr>
      <dsp:spPr>
        <a:xfrm>
          <a:off x="1" y="3979500"/>
          <a:ext cx="2771797" cy="249028"/>
        </a:xfrm>
        <a:prstGeom prst="chevron">
          <a:avLst/>
        </a:prstGeom>
        <a:solidFill>
          <a:schemeClr val="accent3">
            <a:hueOff val="-14723135"/>
            <a:satOff val="-7571"/>
            <a:lumOff val="-32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Язык</a:t>
          </a:r>
          <a:endParaRPr lang="ru-RU" sz="1600" kern="1200" dirty="0"/>
        </a:p>
      </dsp:txBody>
      <dsp:txXfrm>
        <a:off x="124515" y="3979500"/>
        <a:ext cx="2522769" cy="249028"/>
      </dsp:txXfrm>
    </dsp:sp>
    <dsp:sp modelId="{E7A8E524-58D7-418E-9B2C-742333A7D1F4}">
      <dsp:nvSpPr>
        <dsp:cNvPr id="0" name=""/>
        <dsp:cNvSpPr/>
      </dsp:nvSpPr>
      <dsp:spPr>
        <a:xfrm>
          <a:off x="1" y="4263393"/>
          <a:ext cx="2768790" cy="249028"/>
        </a:xfrm>
        <a:prstGeom prst="chevron">
          <a:avLst/>
        </a:prstGeom>
        <a:solidFill>
          <a:schemeClr val="accent3">
            <a:hueOff val="-15774789"/>
            <a:satOff val="-8111"/>
            <a:lumOff val="-34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Наука</a:t>
          </a:r>
          <a:r>
            <a:rPr lang="ru-RU" sz="1400" kern="1200" dirty="0" smtClean="0"/>
            <a:t> </a:t>
          </a:r>
          <a:r>
            <a:rPr lang="ru-RU" sz="1600" kern="1200" dirty="0" smtClean="0"/>
            <a:t>и технологии</a:t>
          </a:r>
          <a:endParaRPr lang="ru-RU" sz="1600" kern="1200" dirty="0"/>
        </a:p>
      </dsp:txBody>
      <dsp:txXfrm>
        <a:off x="124515" y="4263393"/>
        <a:ext cx="2519762" cy="249028"/>
      </dsp:txXfrm>
    </dsp:sp>
    <dsp:sp modelId="{67AFA1DB-FC14-4AE1-90B1-077DFAE166FF}">
      <dsp:nvSpPr>
        <dsp:cNvPr id="0" name=""/>
        <dsp:cNvSpPr/>
      </dsp:nvSpPr>
      <dsp:spPr>
        <a:xfrm>
          <a:off x="1" y="4547286"/>
          <a:ext cx="2771797" cy="249028"/>
        </a:xfrm>
        <a:prstGeom prst="chevron">
          <a:avLst/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Экология</a:t>
          </a:r>
          <a:endParaRPr lang="ru-RU" sz="1600" kern="1200" dirty="0"/>
        </a:p>
      </dsp:txBody>
      <dsp:txXfrm>
        <a:off x="124515" y="4547286"/>
        <a:ext cx="2522769" cy="249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288F5D-9F01-424A-80C3-FFB485884E03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FCE7A-4884-4106-89E5-1ECEFB2A7C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288F5D-9F01-424A-80C3-FFB485884E03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FCE7A-4884-4106-89E5-1ECEFB2A7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288F5D-9F01-424A-80C3-FFB485884E03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FCE7A-4884-4106-89E5-1ECEFB2A7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288F5D-9F01-424A-80C3-FFB485884E03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FCE7A-4884-4106-89E5-1ECEFB2A7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288F5D-9F01-424A-80C3-FFB485884E03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FCE7A-4884-4106-89E5-1ECEFB2A7C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288F5D-9F01-424A-80C3-FFB485884E03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FCE7A-4884-4106-89E5-1ECEFB2A7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288F5D-9F01-424A-80C3-FFB485884E03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FCE7A-4884-4106-89E5-1ECEFB2A7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288F5D-9F01-424A-80C3-FFB485884E03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FCE7A-4884-4106-89E5-1ECEFB2A7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288F5D-9F01-424A-80C3-FFB485884E03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FCE7A-4884-4106-89E5-1ECEFB2A7C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288F5D-9F01-424A-80C3-FFB485884E03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FCE7A-4884-4106-89E5-1ECEFB2A7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288F5D-9F01-424A-80C3-FFB485884E03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FCE7A-4884-4106-89E5-1ECEFB2A7C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1288F5D-9F01-424A-80C3-FFB485884E03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4AFCE7A-4884-4106-89E5-1ECEFB2A7C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bth.com/histor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g.russia.travel/places/9982/" TargetMode="External"/><Relationship Id="rId2" Type="http://schemas.openxmlformats.org/officeDocument/2006/relationships/hyperlink" Target="http://www.eng.russia.travel/dagestan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du-tourizm.getcourse.ru/main" TargetMode="External"/><Relationship Id="rId4" Type="http://schemas.openxmlformats.org/officeDocument/2006/relationships/hyperlink" Target="https://eng.russia.travel/guide/?group=rostur_natu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7784" y="2204864"/>
            <a:ext cx="8156216" cy="2232248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ylfaen" panose="010A0502050306030303" pitchFamily="18" charset="0"/>
                <a:cs typeface="Times New Roman" pitchFamily="18" charset="0"/>
              </a:rPr>
              <a:t>Патриотическое воспитание студентов -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ylfaen" panose="010A0502050306030303" pitchFamily="18" charset="0"/>
                <a:cs typeface="Times New Roman" pitchFamily="18" charset="0"/>
              </a:rPr>
              <a:t>нелингвистов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ylfaen" panose="010A0502050306030303" pitchFamily="18" charset="0"/>
                <a:cs typeface="Times New Roman" pitchFamily="18" charset="0"/>
              </a:rPr>
              <a:t> средствами иностранного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ylfaen" panose="010A0502050306030303" pitchFamily="18" charset="0"/>
                <a:cs typeface="Times New Roman" pitchFamily="18" charset="0"/>
              </a:rPr>
              <a:t>языка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Sylfaen" panose="010A0502050306030303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1680" y="4916760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Sylfaen" panose="010A0502050306030303" pitchFamily="18" charset="0"/>
                <a:cs typeface="Times New Roman" pitchFamily="18" charset="0"/>
              </a:rPr>
              <a:t>Абдулкадырова</a:t>
            </a:r>
            <a:r>
              <a:rPr lang="ru-RU" sz="2000" dirty="0" smtClean="0">
                <a:solidFill>
                  <a:schemeClr val="tx1"/>
                </a:solidFill>
                <a:latin typeface="Sylfaen" panose="010A0502050306030303" pitchFamily="18" charset="0"/>
                <a:cs typeface="Times New Roman" pitchFamily="18" charset="0"/>
              </a:rPr>
              <a:t> А.Б.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ylfaen" panose="010A0502050306030303" pitchFamily="18" charset="0"/>
                <a:cs typeface="Times New Roman" pitchFamily="18" charset="0"/>
              </a:rPr>
              <a:t>Билалова </a:t>
            </a:r>
            <a:r>
              <a:rPr lang="ru-RU" sz="2000" dirty="0">
                <a:solidFill>
                  <a:schemeClr val="tx1"/>
                </a:solidFill>
                <a:latin typeface="Sylfaen" panose="010A0502050306030303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solidFill>
                  <a:schemeClr val="tx1"/>
                </a:solidFill>
                <a:latin typeface="Sylfaen" panose="010A0502050306030303" pitchFamily="18" charset="0"/>
                <a:cs typeface="Times New Roman" pitchFamily="18" charset="0"/>
              </a:rPr>
              <a:t>.А.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Sylfaen" panose="010A0502050306030303" pitchFamily="18" charset="0"/>
                <a:cs typeface="Times New Roman" pitchFamily="18" charset="0"/>
              </a:rPr>
              <a:t>Кафедра иностранных языков ЭФ</a:t>
            </a:r>
            <a:endParaRPr lang="ru-RU" sz="2000" dirty="0">
              <a:solidFill>
                <a:schemeClr val="tx1"/>
              </a:solidFill>
              <a:latin typeface="Sylfaen" panose="010A0502050306030303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51472"/>
            <a:ext cx="8136904" cy="12926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Sylfaen" panose="010A0502050306030303" pitchFamily="18" charset="0"/>
                <a:cs typeface="Times New Roman" pitchFamily="18" charset="0"/>
              </a:rPr>
              <a:t>Государственное </a:t>
            </a:r>
            <a:r>
              <a:rPr lang="ru-RU" sz="2000" dirty="0">
                <a:latin typeface="Sylfaen" panose="010A0502050306030303" pitchFamily="18" charset="0"/>
                <a:cs typeface="Times New Roman" pitchFamily="18" charset="0"/>
              </a:rPr>
              <a:t>бюджетное </a:t>
            </a:r>
            <a:r>
              <a:rPr lang="ru-RU" sz="2000" dirty="0" smtClean="0">
                <a:latin typeface="Sylfaen" panose="010A0502050306030303" pitchFamily="18" charset="0"/>
                <a:cs typeface="Times New Roman" pitchFamily="18" charset="0"/>
              </a:rPr>
              <a:t>образовательное учреждение </a:t>
            </a:r>
          </a:p>
          <a:p>
            <a:pPr algn="ctr"/>
            <a:r>
              <a:rPr lang="ru-RU" sz="2000" dirty="0" smtClean="0">
                <a:latin typeface="Sylfaen" panose="010A0502050306030303" pitchFamily="18" charset="0"/>
                <a:cs typeface="Times New Roman" pitchFamily="18" charset="0"/>
              </a:rPr>
              <a:t>высшего образования</a:t>
            </a:r>
            <a:endParaRPr lang="ru-RU" sz="2000" dirty="0">
              <a:latin typeface="Sylfaen" panose="010A0502050306030303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Sylfaen" panose="010A0502050306030303" pitchFamily="18" charset="0"/>
                <a:cs typeface="Times New Roman" pitchFamily="18" charset="0"/>
              </a:rPr>
              <a:t>«Дагестанский государственный университет»</a:t>
            </a:r>
            <a:endParaRPr lang="ru-RU" sz="2000" dirty="0">
              <a:latin typeface="Sylfaen" panose="010A0502050306030303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71601" y="1556792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>
                <a:latin typeface="Sylfaen" panose="010A0502050306030303" pitchFamily="18" charset="0"/>
                <a:cs typeface="Times New Roman" pitchFamily="18" charset="0"/>
              </a:rPr>
              <a:t>“Как нет человека без самолюбия, - </a:t>
            </a:r>
            <a:endParaRPr lang="ru-RU" sz="3600" i="1" dirty="0" smtClean="0">
              <a:latin typeface="Sylfaen" panose="010A0502050306030303" pitchFamily="18" charset="0"/>
              <a:cs typeface="Times New Roman" pitchFamily="18" charset="0"/>
            </a:endParaRPr>
          </a:p>
          <a:p>
            <a:pPr algn="ctr"/>
            <a:r>
              <a:rPr lang="ru-RU" sz="3600" i="1" dirty="0" smtClean="0">
                <a:latin typeface="Sylfaen" panose="010A0502050306030303" pitchFamily="18" charset="0"/>
                <a:cs typeface="Times New Roman" pitchFamily="18" charset="0"/>
              </a:rPr>
              <a:t>так </a:t>
            </a:r>
            <a:r>
              <a:rPr lang="ru-RU" sz="3600" i="1" dirty="0">
                <a:latin typeface="Sylfaen" panose="010A0502050306030303" pitchFamily="18" charset="0"/>
                <a:cs typeface="Times New Roman" pitchFamily="18" charset="0"/>
              </a:rPr>
              <a:t>нет человека</a:t>
            </a:r>
            <a:br>
              <a:rPr lang="ru-RU" sz="3600" i="1" dirty="0">
                <a:latin typeface="Sylfaen" panose="010A0502050306030303" pitchFamily="18" charset="0"/>
                <a:cs typeface="Times New Roman" pitchFamily="18" charset="0"/>
              </a:rPr>
            </a:br>
            <a:r>
              <a:rPr lang="ru-RU" sz="3600" i="1" dirty="0">
                <a:latin typeface="Sylfaen" panose="010A0502050306030303" pitchFamily="18" charset="0"/>
                <a:cs typeface="Times New Roman" pitchFamily="18" charset="0"/>
              </a:rPr>
              <a:t>без любви к </a:t>
            </a:r>
            <a:r>
              <a:rPr lang="ru-RU" sz="3600" i="1" dirty="0" smtClean="0">
                <a:latin typeface="Sylfaen" panose="010A0502050306030303" pitchFamily="18" charset="0"/>
                <a:cs typeface="Times New Roman" pitchFamily="18" charset="0"/>
              </a:rPr>
              <a:t>Отечеству</a:t>
            </a:r>
            <a:r>
              <a:rPr lang="ru-RU" sz="3600" i="1" dirty="0">
                <a:latin typeface="Sylfaen" panose="010A0502050306030303" pitchFamily="18" charset="0"/>
                <a:cs typeface="Times New Roman" pitchFamily="18" charset="0"/>
              </a:rPr>
              <a:t>, </a:t>
            </a:r>
            <a:endParaRPr lang="ru-RU" sz="3600" i="1" dirty="0" smtClean="0">
              <a:latin typeface="Sylfaen" panose="010A0502050306030303" pitchFamily="18" charset="0"/>
              <a:cs typeface="Times New Roman" pitchFamily="18" charset="0"/>
            </a:endParaRPr>
          </a:p>
          <a:p>
            <a:pPr algn="ctr"/>
            <a:r>
              <a:rPr lang="ru-RU" sz="3600" i="1" dirty="0" smtClean="0">
                <a:latin typeface="Sylfaen" panose="010A0502050306030303" pitchFamily="18" charset="0"/>
                <a:cs typeface="Times New Roman" pitchFamily="18" charset="0"/>
              </a:rPr>
              <a:t>и </a:t>
            </a:r>
            <a:r>
              <a:rPr lang="ru-RU" sz="3600" i="1" dirty="0">
                <a:latin typeface="Sylfaen" panose="010A0502050306030303" pitchFamily="18" charset="0"/>
                <a:cs typeface="Times New Roman" pitchFamily="18" charset="0"/>
              </a:rPr>
              <a:t>эта любовь дает воспитанию </a:t>
            </a:r>
            <a:br>
              <a:rPr lang="ru-RU" sz="3600" i="1" dirty="0">
                <a:latin typeface="Sylfaen" panose="010A0502050306030303" pitchFamily="18" charset="0"/>
                <a:cs typeface="Times New Roman" pitchFamily="18" charset="0"/>
              </a:rPr>
            </a:br>
            <a:r>
              <a:rPr lang="ru-RU" sz="3600" i="1" dirty="0">
                <a:latin typeface="Sylfaen" panose="010A0502050306030303" pitchFamily="18" charset="0"/>
                <a:cs typeface="Times New Roman" pitchFamily="18" charset="0"/>
              </a:rPr>
              <a:t>верный ключ к сердцу человека</a:t>
            </a:r>
            <a:r>
              <a:rPr lang="ru-RU" sz="3600" i="1" dirty="0" smtClean="0">
                <a:latin typeface="Sylfaen" panose="010A0502050306030303" pitchFamily="18" charset="0"/>
                <a:cs typeface="Times New Roman" pitchFamily="18" charset="0"/>
              </a:rPr>
              <a:t>...”</a:t>
            </a:r>
          </a:p>
          <a:p>
            <a:pPr algn="r"/>
            <a:r>
              <a:rPr lang="ru-RU" sz="3600" i="1" dirty="0">
                <a:latin typeface="Sylfaen" panose="010A0502050306030303" pitchFamily="18" charset="0"/>
                <a:cs typeface="Times New Roman" pitchFamily="18" charset="0"/>
              </a:rPr>
              <a:t/>
            </a:r>
            <a:br>
              <a:rPr lang="ru-RU" sz="3600" i="1" dirty="0">
                <a:latin typeface="Sylfaen" panose="010A0502050306030303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Sylfaen" panose="010A0502050306030303" pitchFamily="18" charset="0"/>
                <a:cs typeface="Times New Roman" pitchFamily="18" charset="0"/>
              </a:rPr>
              <a:t>К.Д.Ушинский</a:t>
            </a:r>
            <a:endParaRPr lang="ru-RU" sz="3600" dirty="0">
              <a:latin typeface="Sylfaen" panose="010A0502050306030303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6632"/>
            <a:ext cx="81003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Sylfaen" panose="010A0502050306030303" pitchFamily="18" charset="0"/>
              </a:rPr>
              <a:t>ФГОС определяет, каких выпускников требует современное российское общество</a:t>
            </a:r>
            <a:r>
              <a:rPr lang="ru-RU" sz="3200" b="1" dirty="0" smtClean="0">
                <a:latin typeface="Sylfaen" panose="010A0502050306030303" pitchFamily="18" charset="0"/>
              </a:rPr>
              <a:t>:</a:t>
            </a:r>
          </a:p>
          <a:p>
            <a:pPr marL="274320" lvl="0" indent="-274320"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2000" dirty="0">
                <a:solidFill>
                  <a:srgbClr val="C00000"/>
                </a:solidFill>
                <a:latin typeface="Sylfaen" panose="010A0502050306030303" pitchFamily="18" charset="0"/>
              </a:rPr>
              <a:t>любящих свой край и свое Отечество;</a:t>
            </a:r>
          </a:p>
          <a:p>
            <a:pPr marL="274320" lvl="0" indent="-274320"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2000" dirty="0">
                <a:solidFill>
                  <a:prstClr val="black"/>
                </a:solidFill>
                <a:latin typeface="Sylfaen" panose="010A0502050306030303" pitchFamily="18" charset="0"/>
              </a:rPr>
              <a:t>знающих русский и родной язык;</a:t>
            </a:r>
          </a:p>
          <a:p>
            <a:pPr marL="274320" lvl="0" indent="-274320"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2000" dirty="0">
                <a:solidFill>
                  <a:prstClr val="black"/>
                </a:solidFill>
                <a:latin typeface="Sylfaen" panose="010A0502050306030303" pitchFamily="18" charset="0"/>
              </a:rPr>
              <a:t>уважающих свой народ, его культуру и духовные традиции;</a:t>
            </a:r>
          </a:p>
          <a:p>
            <a:pPr marL="274320" lvl="0" indent="-274320"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2000" dirty="0">
                <a:solidFill>
                  <a:prstClr val="black"/>
                </a:solidFill>
                <a:latin typeface="Sylfaen" panose="010A0502050306030303" pitchFamily="18" charset="0"/>
              </a:rPr>
              <a:t>осознающих и принимающих ценности человеческой жизни, семьи, гражданского общества, многонационального российского народа, человечества;</a:t>
            </a:r>
          </a:p>
          <a:p>
            <a:pPr marL="274320" lvl="0" indent="-274320"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2000" dirty="0">
                <a:solidFill>
                  <a:prstClr val="black"/>
                </a:solidFill>
                <a:latin typeface="Sylfaen" panose="010A0502050306030303" pitchFamily="18" charset="0"/>
              </a:rPr>
              <a:t>активно и заинтересованно познающих мир;</a:t>
            </a:r>
          </a:p>
          <a:p>
            <a:pPr marL="274320" lvl="0" indent="-274320"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2000" dirty="0">
                <a:solidFill>
                  <a:prstClr val="black"/>
                </a:solidFill>
                <a:latin typeface="Sylfaen" panose="010A0502050306030303" pitchFamily="18" charset="0"/>
              </a:rPr>
              <a:t>осознающих ценность труда, науки и творчества;</a:t>
            </a:r>
          </a:p>
          <a:p>
            <a:pPr marL="274320" lvl="0" indent="-274320"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2000" dirty="0">
                <a:solidFill>
                  <a:prstClr val="black"/>
                </a:solidFill>
                <a:latin typeface="Sylfaen" panose="010A0502050306030303" pitchFamily="18" charset="0"/>
              </a:rPr>
              <a:t>социально-активных, уважающих закон и правопорядок, соизмеряющих свои поступки с нравственными ценностями;</a:t>
            </a:r>
          </a:p>
          <a:p>
            <a:pPr marL="274320" lvl="0" indent="-274320"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2000" dirty="0">
                <a:solidFill>
                  <a:prstClr val="black"/>
                </a:solidFill>
                <a:latin typeface="Sylfaen" panose="010A0502050306030303" pitchFamily="18" charset="0"/>
              </a:rPr>
              <a:t>осознающих свои обязанности перед семьей, обществом, Отечеством;</a:t>
            </a:r>
          </a:p>
          <a:p>
            <a:pPr marL="274320" lvl="0" indent="-274320"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2000" dirty="0">
                <a:solidFill>
                  <a:prstClr val="black"/>
                </a:solidFill>
                <a:latin typeface="Sylfaen" panose="010A0502050306030303" pitchFamily="18" charset="0"/>
              </a:rPr>
              <a:t>уважающих других людей;</a:t>
            </a:r>
          </a:p>
          <a:p>
            <a:pPr marL="274320" lvl="0" indent="-274320"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2000" dirty="0">
                <a:solidFill>
                  <a:prstClr val="black"/>
                </a:solidFill>
                <a:latin typeface="Sylfaen" panose="010A0502050306030303" pitchFamily="18" charset="0"/>
              </a:rPr>
              <a:t>умеющих вести конструктивный диалог, достигать взаимопонимания, сотрудничать для достижения общих результатов</a:t>
            </a:r>
            <a:r>
              <a:rPr lang="ru-RU" sz="2000" dirty="0" smtClean="0">
                <a:solidFill>
                  <a:prstClr val="black"/>
                </a:solidFill>
                <a:latin typeface="Sylfaen" panose="010A0502050306030303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Sylfaen" panose="010A05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  <a:t>Средствами иностранного языка развивать патриотизм можно</a:t>
            </a: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412776"/>
            <a:ext cx="7488832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Wingdings" pitchFamily="2" charset="2"/>
              <a:buChar char="q"/>
            </a:pP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технологию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диалога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Wingdings" pitchFamily="2" charset="2"/>
              <a:buChar char="q"/>
            </a:pP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знакомя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традициями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изучаемого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сопоставляя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традициями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родной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Wingdings" pitchFamily="2" charset="2"/>
              <a:buChar char="q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рассказывая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истории стран изучаемого языка, необходимо показывать точки соприкосновения с историей родной страны;</a:t>
            </a:r>
          </a:p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Wingdings" pitchFamily="2" charset="2"/>
              <a:buChar char="q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подчеркивая, что Россия много веков является важным субъектом европейской культуры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858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>
                <a:effectLst/>
                <a:latin typeface="Times New Roman" pitchFamily="18" charset="0"/>
                <a:cs typeface="Times New Roman" pitchFamily="18" charset="0"/>
              </a:rPr>
              <a:t>Привлечь </a:t>
            </a:r>
            <a:r>
              <a:rPr lang="ru-RU" sz="3600" b="1" smtClean="0">
                <a:effectLst/>
                <a:latin typeface="Times New Roman" pitchFamily="18" charset="0"/>
                <a:cs typeface="Times New Roman" pitchFamily="18" charset="0"/>
              </a:rPr>
              <a:t>внимание студентов </a:t>
            </a:r>
            <a: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  <a:t>к достоинствам своей родины возможно во время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1853807"/>
            <a:ext cx="3096344" cy="462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sz="2000" b="1" dirty="0">
                <a:solidFill>
                  <a:srgbClr val="FF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аудиторной </a:t>
            </a:r>
            <a:r>
              <a:rPr lang="ru-RU" sz="2000" b="1" dirty="0" smtClean="0">
                <a:solidFill>
                  <a:srgbClr val="FF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работы:</a:t>
            </a:r>
          </a:p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2200" dirty="0">
                <a:solidFill>
                  <a:prstClr val="black"/>
                </a:solidFill>
                <a:latin typeface="Arial"/>
              </a:rPr>
              <a:t>круглые столы,</a:t>
            </a:r>
          </a:p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2200" dirty="0" err="1">
                <a:solidFill>
                  <a:prstClr val="black"/>
                </a:solidFill>
                <a:latin typeface="Arial"/>
              </a:rPr>
              <a:t>брейн</a:t>
            </a:r>
            <a:r>
              <a:rPr lang="ru-RU" sz="2200" dirty="0">
                <a:solidFill>
                  <a:prstClr val="black"/>
                </a:solidFill>
                <a:latin typeface="Arial"/>
              </a:rPr>
              <a:t>-ринги,</a:t>
            </a:r>
          </a:p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2200" dirty="0">
                <a:solidFill>
                  <a:prstClr val="black"/>
                </a:solidFill>
                <a:latin typeface="Arial"/>
              </a:rPr>
              <a:t>конференции,</a:t>
            </a:r>
          </a:p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2200" dirty="0">
                <a:solidFill>
                  <a:prstClr val="black"/>
                </a:solidFill>
                <a:latin typeface="Arial"/>
              </a:rPr>
              <a:t>сочинения, </a:t>
            </a:r>
          </a:p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2200" dirty="0">
                <a:solidFill>
                  <a:prstClr val="black"/>
                </a:solidFill>
                <a:latin typeface="Arial"/>
              </a:rPr>
              <a:t>просмотр и обсуждение фильмов, </a:t>
            </a:r>
          </a:p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2200" dirty="0">
                <a:solidFill>
                  <a:prstClr val="black"/>
                </a:solidFill>
                <a:latin typeface="Arial"/>
              </a:rPr>
              <a:t>ролевые игры,</a:t>
            </a:r>
          </a:p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2200" dirty="0">
                <a:solidFill>
                  <a:prstClr val="black"/>
                </a:solidFill>
                <a:latin typeface="Arial"/>
              </a:rPr>
              <a:t>проектная деятельность</a:t>
            </a:r>
          </a:p>
          <a:p>
            <a:pPr lvl="0" algn="ctr">
              <a:spcBef>
                <a:spcPct val="20000"/>
              </a:spcBef>
              <a:buClr>
                <a:srgbClr val="AA2B1E"/>
              </a:buClr>
              <a:buSzPct val="85000"/>
            </a:pPr>
            <a:endParaRPr lang="ru-RU" sz="20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1853807"/>
            <a:ext cx="417646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sz="2000" b="1" dirty="0">
                <a:solidFill>
                  <a:srgbClr val="FF0000"/>
                </a:solidFill>
                <a:latin typeface="Arial"/>
              </a:rPr>
              <a:t>внеаудиторной </a:t>
            </a:r>
            <a:r>
              <a:rPr lang="ru-RU" sz="2000" b="1" dirty="0" smtClean="0">
                <a:solidFill>
                  <a:srgbClr val="FF0000"/>
                </a:solidFill>
                <a:latin typeface="Arial"/>
              </a:rPr>
              <a:t>деятельности:</a:t>
            </a:r>
          </a:p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1700" dirty="0">
                <a:solidFill>
                  <a:prstClr val="black"/>
                </a:solidFill>
                <a:latin typeface="Arial"/>
              </a:rPr>
              <a:t>творческий конкурс  «</a:t>
            </a:r>
            <a:r>
              <a:rPr lang="en-GB" sz="1700" dirty="0">
                <a:solidFill>
                  <a:prstClr val="black"/>
                </a:solidFill>
                <a:latin typeface="Franklin Gothic Book"/>
              </a:rPr>
              <a:t>Victory Day</a:t>
            </a:r>
            <a:r>
              <a:rPr lang="ru-RU" sz="1700" dirty="0">
                <a:solidFill>
                  <a:prstClr val="black"/>
                </a:solidFill>
                <a:latin typeface="Arial"/>
              </a:rPr>
              <a:t>»;</a:t>
            </a:r>
          </a:p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1700" dirty="0">
                <a:solidFill>
                  <a:prstClr val="black"/>
                </a:solidFill>
                <a:latin typeface="Arial"/>
              </a:rPr>
              <a:t>конкурс презентаций;</a:t>
            </a:r>
          </a:p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1700" dirty="0">
                <a:solidFill>
                  <a:prstClr val="black"/>
                </a:solidFill>
                <a:latin typeface="Arial"/>
              </a:rPr>
              <a:t>видеоролики об истории и традициях вуза, его известных выпускниках; </a:t>
            </a:r>
          </a:p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1700" dirty="0">
                <a:solidFill>
                  <a:prstClr val="black"/>
                </a:solidFill>
                <a:latin typeface="Arial"/>
              </a:rPr>
              <a:t>краеведческая олимпиада</a:t>
            </a:r>
            <a:r>
              <a:rPr lang="en-US" sz="1700" dirty="0">
                <a:solidFill>
                  <a:prstClr val="black"/>
                </a:solidFill>
                <a:latin typeface="Franklin Gothic Book"/>
              </a:rPr>
              <a:t>;</a:t>
            </a:r>
            <a:endParaRPr lang="ru-RU" sz="1700" dirty="0">
              <a:solidFill>
                <a:prstClr val="black"/>
              </a:solidFill>
              <a:latin typeface="Arial"/>
            </a:endParaRPr>
          </a:p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1700" dirty="0">
                <a:solidFill>
                  <a:prstClr val="black"/>
                </a:solidFill>
                <a:latin typeface="Arial"/>
              </a:rPr>
              <a:t>конкурс сочинений/эссе;</a:t>
            </a:r>
          </a:p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1700" dirty="0">
                <a:solidFill>
                  <a:prstClr val="black"/>
                </a:solidFill>
                <a:latin typeface="Arial"/>
              </a:rPr>
              <a:t>ролевые экскурсии по городу;</a:t>
            </a:r>
          </a:p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1700" dirty="0">
                <a:solidFill>
                  <a:prstClr val="black"/>
                </a:solidFill>
                <a:latin typeface="Arial"/>
              </a:rPr>
              <a:t>переводческий конкурс;</a:t>
            </a:r>
          </a:p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1700" dirty="0">
                <a:solidFill>
                  <a:prstClr val="black"/>
                </a:solidFill>
                <a:latin typeface="Arial"/>
              </a:rPr>
              <a:t>мини-конкурс на лучшее поздравление защитников Отечества; </a:t>
            </a:r>
          </a:p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1700" dirty="0">
                <a:solidFill>
                  <a:prstClr val="black"/>
                </a:solidFill>
                <a:latin typeface="Arial"/>
              </a:rPr>
              <a:t>тест «Выдающиеся ученые России и их открытия»; </a:t>
            </a:r>
          </a:p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1700" dirty="0">
                <a:solidFill>
                  <a:prstClr val="black"/>
                </a:solidFill>
                <a:latin typeface="Arial"/>
              </a:rPr>
              <a:t>конкурс инсценированной военно-патриотической песни.</a:t>
            </a:r>
          </a:p>
          <a:p>
            <a:pPr lvl="0" algn="ctr">
              <a:spcBef>
                <a:spcPct val="20000"/>
              </a:spcBef>
              <a:buClr>
                <a:srgbClr val="AA2B1E"/>
              </a:buClr>
              <a:buSzPct val="85000"/>
            </a:pPr>
            <a:endParaRPr lang="ru-RU" sz="2000" b="1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4752528" cy="482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04705685"/>
              </p:ext>
            </p:extLst>
          </p:nvPr>
        </p:nvGraphicFramePr>
        <p:xfrm>
          <a:off x="6372200" y="501002"/>
          <a:ext cx="2771800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8393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	</a:t>
            </a:r>
            <a:r>
              <a:rPr lang="ru-RU" sz="4000" dirty="0">
                <a:latin typeface="Sylfaen" panose="010A0502050306030303" pitchFamily="18" charset="0"/>
              </a:rPr>
              <a:t>Веб-ресурсы, предоставляющие информацию о России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700808"/>
            <a:ext cx="7498080" cy="4547592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rgbClr val="0070C0"/>
                </a:solidFill>
                <a:hlinkClick r:id="rId2"/>
              </a:rPr>
              <a:t>www.rbth.com/history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«</a:t>
            </a:r>
            <a:r>
              <a:rPr lang="ru-RU" b="1" dirty="0" err="1">
                <a:solidFill>
                  <a:srgbClr val="FF0000"/>
                </a:solidFill>
              </a:rPr>
              <a:t>Russia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Beyond</a:t>
            </a:r>
            <a:r>
              <a:rPr lang="ru-RU" b="1" dirty="0" smtClean="0">
                <a:solidFill>
                  <a:srgbClr val="FF0000"/>
                </a:solidFill>
              </a:rPr>
              <a:t>» </a:t>
            </a:r>
            <a:r>
              <a:rPr lang="ru-RU" dirty="0"/>
              <a:t>— это международный издательский </a:t>
            </a:r>
            <a:r>
              <a:rPr lang="ru-RU" dirty="0" smtClean="0"/>
              <a:t>проект. </a:t>
            </a:r>
            <a:r>
              <a:rPr lang="ru-RU" b="1" dirty="0" smtClean="0">
                <a:solidFill>
                  <a:srgbClr val="FF0000"/>
                </a:solidFill>
              </a:rPr>
              <a:t>RB</a:t>
            </a:r>
            <a:r>
              <a:rPr lang="ru-RU" dirty="0" smtClean="0"/>
              <a:t> публикует материалы о </a:t>
            </a:r>
            <a:r>
              <a:rPr lang="ru-RU" dirty="0"/>
              <a:t>культуре, истории, научной и общественной жизни России, а также по вопросам туризма, образования, изучения русского языка и ведения бизнеса в России</a:t>
            </a:r>
            <a:r>
              <a:rPr lang="ru-RU" dirty="0" smtClean="0"/>
              <a:t> </a:t>
            </a:r>
            <a:r>
              <a:rPr lang="ru-RU" dirty="0"/>
              <a:t>на 14 языках.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Цель проекта — расширить российское информационное присутствие в зарубежных СМИ, в том числе предоставить иностранной аудитории возможность регулярно знакомиться с развернутыми мнениями и комментариями российских экспертов по актуальным международным и российским проблемам, освещаемым ведущими зарубежными СМИ. Проект нацелен на повышение осведомленности мировой общественности о событиях в России с помощью наиболее полной и объективной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3144038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4864" y="-1206198"/>
            <a:ext cx="15588000" cy="769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252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90336"/>
            <a:ext cx="77403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u="sng" dirty="0">
                <a:hlinkClick r:id="rId2"/>
              </a:rPr>
              <a:t>www</a:t>
            </a:r>
            <a:r>
              <a:rPr lang="ru-RU" sz="2800" u="sng" dirty="0">
                <a:hlinkClick r:id="rId2"/>
              </a:rPr>
              <a:t>.</a:t>
            </a:r>
            <a:r>
              <a:rPr lang="en-GB" sz="2800" u="sng" dirty="0" err="1">
                <a:hlinkClick r:id="rId2"/>
              </a:rPr>
              <a:t>eng</a:t>
            </a:r>
            <a:r>
              <a:rPr lang="ru-RU" sz="2800" u="sng" dirty="0">
                <a:hlinkClick r:id="rId2"/>
              </a:rPr>
              <a:t>.</a:t>
            </a:r>
            <a:r>
              <a:rPr lang="en-GB" sz="2800" u="sng" dirty="0" err="1">
                <a:hlinkClick r:id="rId2"/>
              </a:rPr>
              <a:t>russia</a:t>
            </a:r>
            <a:r>
              <a:rPr lang="ru-RU" sz="2800" u="sng" dirty="0">
                <a:hlinkClick r:id="rId2"/>
              </a:rPr>
              <a:t>.</a:t>
            </a:r>
            <a:r>
              <a:rPr lang="en-GB" sz="2800" u="sng" dirty="0">
                <a:hlinkClick r:id="rId2"/>
              </a:rPr>
              <a:t>travel</a:t>
            </a:r>
            <a:r>
              <a:rPr lang="ru-RU" sz="2800" u="sng" dirty="0">
                <a:hlinkClick r:id="rId2"/>
              </a:rPr>
              <a:t>/</a:t>
            </a:r>
            <a:r>
              <a:rPr lang="en-GB" sz="2800" u="sng" dirty="0" err="1">
                <a:hlinkClick r:id="rId2"/>
              </a:rPr>
              <a:t>dagestan</a:t>
            </a:r>
            <a:r>
              <a:rPr lang="ru-RU" sz="2800" u="sng" dirty="0" smtClean="0">
                <a:hlinkClick r:id="rId2"/>
              </a:rPr>
              <a:t>/</a:t>
            </a:r>
            <a:endParaRPr lang="ru-RU" sz="2800" u="sng" dirty="0" smtClean="0"/>
          </a:p>
          <a:p>
            <a:pPr lvl="0"/>
            <a:endParaRPr lang="ru-RU" sz="2800" dirty="0"/>
          </a:p>
          <a:p>
            <a:pPr lvl="0"/>
            <a:r>
              <a:rPr lang="en-US" sz="2800" u="sng" dirty="0">
                <a:hlinkClick r:id="rId3"/>
              </a:rPr>
              <a:t>https</a:t>
            </a:r>
            <a:r>
              <a:rPr lang="ru-RU" sz="2800" u="sng" dirty="0">
                <a:hlinkClick r:id="rId3"/>
              </a:rPr>
              <a:t>://</a:t>
            </a:r>
            <a:r>
              <a:rPr lang="en-US" sz="2800" u="sng" dirty="0" err="1">
                <a:hlinkClick r:id="rId3"/>
              </a:rPr>
              <a:t>eng</a:t>
            </a:r>
            <a:r>
              <a:rPr lang="ru-RU" sz="2800" u="sng" dirty="0">
                <a:hlinkClick r:id="rId3"/>
              </a:rPr>
              <a:t>.</a:t>
            </a:r>
            <a:r>
              <a:rPr lang="en-US" sz="2800" u="sng" dirty="0" err="1">
                <a:hlinkClick r:id="rId3"/>
              </a:rPr>
              <a:t>russia</a:t>
            </a:r>
            <a:r>
              <a:rPr lang="ru-RU" sz="2800" u="sng" dirty="0">
                <a:hlinkClick r:id="rId3"/>
              </a:rPr>
              <a:t>.</a:t>
            </a:r>
            <a:r>
              <a:rPr lang="en-US" sz="2800" u="sng" dirty="0">
                <a:hlinkClick r:id="rId3"/>
              </a:rPr>
              <a:t>travel</a:t>
            </a:r>
            <a:r>
              <a:rPr lang="ru-RU" sz="2800" u="sng" dirty="0">
                <a:hlinkClick r:id="rId3"/>
              </a:rPr>
              <a:t>/</a:t>
            </a:r>
            <a:r>
              <a:rPr lang="en-US" sz="2800" u="sng" dirty="0">
                <a:hlinkClick r:id="rId3"/>
              </a:rPr>
              <a:t>places</a:t>
            </a:r>
            <a:r>
              <a:rPr lang="ru-RU" sz="2800" u="sng" dirty="0">
                <a:hlinkClick r:id="rId3"/>
              </a:rPr>
              <a:t>/9982</a:t>
            </a:r>
            <a:r>
              <a:rPr lang="ru-RU" sz="2800" u="sng" dirty="0" smtClean="0">
                <a:hlinkClick r:id="rId3"/>
              </a:rPr>
              <a:t>/</a:t>
            </a:r>
            <a:endParaRPr lang="ru-RU" sz="2800" u="sng" dirty="0" smtClean="0"/>
          </a:p>
          <a:p>
            <a:pPr lvl="0"/>
            <a:endParaRPr lang="ru-RU" sz="2800" dirty="0"/>
          </a:p>
          <a:p>
            <a:pPr lvl="0"/>
            <a:r>
              <a:rPr lang="en-US" sz="2800" u="sng" dirty="0">
                <a:hlinkClick r:id="rId4"/>
              </a:rPr>
              <a:t>https</a:t>
            </a:r>
            <a:r>
              <a:rPr lang="ru-RU" sz="2800" u="sng" dirty="0">
                <a:hlinkClick r:id="rId4"/>
              </a:rPr>
              <a:t>://</a:t>
            </a:r>
            <a:r>
              <a:rPr lang="en-US" sz="2800" u="sng" dirty="0" err="1">
                <a:hlinkClick r:id="rId4"/>
              </a:rPr>
              <a:t>eng</a:t>
            </a:r>
            <a:r>
              <a:rPr lang="ru-RU" sz="2800" u="sng" dirty="0">
                <a:hlinkClick r:id="rId4"/>
              </a:rPr>
              <a:t>.</a:t>
            </a:r>
            <a:r>
              <a:rPr lang="en-US" sz="2800" u="sng" dirty="0" err="1">
                <a:hlinkClick r:id="rId4"/>
              </a:rPr>
              <a:t>russia</a:t>
            </a:r>
            <a:r>
              <a:rPr lang="ru-RU" sz="2800" u="sng" dirty="0">
                <a:hlinkClick r:id="rId4"/>
              </a:rPr>
              <a:t>.</a:t>
            </a:r>
            <a:r>
              <a:rPr lang="en-US" sz="2800" u="sng" dirty="0">
                <a:hlinkClick r:id="rId4"/>
              </a:rPr>
              <a:t>travel</a:t>
            </a:r>
            <a:r>
              <a:rPr lang="ru-RU" sz="2800" u="sng" dirty="0">
                <a:hlinkClick r:id="rId4"/>
              </a:rPr>
              <a:t>/</a:t>
            </a:r>
            <a:r>
              <a:rPr lang="en-US" sz="2800" u="sng" dirty="0">
                <a:hlinkClick r:id="rId4"/>
              </a:rPr>
              <a:t>guide</a:t>
            </a:r>
            <a:r>
              <a:rPr lang="ru-RU" sz="2800" u="sng" dirty="0">
                <a:hlinkClick r:id="rId4"/>
              </a:rPr>
              <a:t>/?</a:t>
            </a:r>
            <a:r>
              <a:rPr lang="en-US" sz="2800" u="sng" dirty="0">
                <a:hlinkClick r:id="rId4"/>
              </a:rPr>
              <a:t>group</a:t>
            </a:r>
            <a:r>
              <a:rPr lang="ru-RU" sz="2800" u="sng" dirty="0">
                <a:hlinkClick r:id="rId4"/>
              </a:rPr>
              <a:t>=</a:t>
            </a:r>
            <a:r>
              <a:rPr lang="en-US" sz="2800" u="sng" dirty="0" err="1">
                <a:hlinkClick r:id="rId4"/>
              </a:rPr>
              <a:t>rostur</a:t>
            </a:r>
            <a:r>
              <a:rPr lang="ru-RU" sz="2800" u="sng" dirty="0">
                <a:hlinkClick r:id="rId4"/>
              </a:rPr>
              <a:t>_</a:t>
            </a:r>
            <a:r>
              <a:rPr lang="en-US" sz="2800" u="sng" dirty="0" smtClean="0">
                <a:hlinkClick r:id="rId4"/>
              </a:rPr>
              <a:t>nature</a:t>
            </a:r>
            <a:endParaRPr lang="ru-RU" sz="2800" u="sng" dirty="0" smtClean="0"/>
          </a:p>
          <a:p>
            <a:pPr lvl="0"/>
            <a:endParaRPr lang="ru-RU" sz="2800" dirty="0"/>
          </a:p>
          <a:p>
            <a:pPr lvl="0"/>
            <a:r>
              <a:rPr lang="en-US" sz="2800" u="sng" dirty="0">
                <a:hlinkClick r:id="rId5"/>
              </a:rPr>
              <a:t>https</a:t>
            </a:r>
            <a:r>
              <a:rPr lang="ru-RU" sz="2800" u="sng" dirty="0">
                <a:hlinkClick r:id="rId5"/>
              </a:rPr>
              <a:t>://</a:t>
            </a:r>
            <a:r>
              <a:rPr lang="en-US" sz="2800" u="sng" dirty="0" err="1">
                <a:hlinkClick r:id="rId5"/>
              </a:rPr>
              <a:t>edu</a:t>
            </a:r>
            <a:r>
              <a:rPr lang="ru-RU" sz="2800" u="sng" dirty="0">
                <a:hlinkClick r:id="rId5"/>
              </a:rPr>
              <a:t>-</a:t>
            </a:r>
            <a:r>
              <a:rPr lang="en-US" sz="2800" u="sng" dirty="0" err="1">
                <a:hlinkClick r:id="rId5"/>
              </a:rPr>
              <a:t>tourizm</a:t>
            </a:r>
            <a:r>
              <a:rPr lang="ru-RU" sz="2800" u="sng" dirty="0">
                <a:hlinkClick r:id="rId5"/>
              </a:rPr>
              <a:t>.</a:t>
            </a:r>
            <a:r>
              <a:rPr lang="en-US" sz="2800" u="sng" dirty="0" err="1">
                <a:hlinkClick r:id="rId5"/>
              </a:rPr>
              <a:t>getcourse</a:t>
            </a:r>
            <a:r>
              <a:rPr lang="ru-RU" sz="2800" u="sng" dirty="0">
                <a:hlinkClick r:id="rId5"/>
              </a:rPr>
              <a:t>.</a:t>
            </a:r>
            <a:r>
              <a:rPr lang="en-US" sz="2800" u="sng" dirty="0" err="1">
                <a:hlinkClick r:id="rId5"/>
              </a:rPr>
              <a:t>ru</a:t>
            </a:r>
            <a:r>
              <a:rPr lang="ru-RU" sz="2800" u="sng" dirty="0">
                <a:hlinkClick r:id="rId5"/>
              </a:rPr>
              <a:t>/</a:t>
            </a:r>
            <a:r>
              <a:rPr lang="en-US" sz="2800" u="sng" dirty="0">
                <a:hlinkClick r:id="rId5"/>
              </a:rPr>
              <a:t>main</a:t>
            </a:r>
            <a:r>
              <a:rPr lang="en-US" sz="2800" dirty="0"/>
              <a:t>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476672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Sylfaen" panose="010A0502050306030303" pitchFamily="18" charset="0"/>
              </a:rPr>
              <a:t>Англоязычные информационные </a:t>
            </a:r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Sylfaen" panose="010A0502050306030303" pitchFamily="18" charset="0"/>
              </a:rPr>
              <a:t>ресурсы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Sylfaen" panose="010A0502050306030303" pitchFamily="18" charset="0"/>
              </a:rPr>
              <a:t>о Республике </a:t>
            </a:r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Sylfaen" panose="010A0502050306030303" pitchFamily="18" charset="0"/>
              </a:rPr>
              <a:t>Дагестан</a:t>
            </a:r>
          </a:p>
        </p:txBody>
      </p:sp>
    </p:spTree>
    <p:extLst>
      <p:ext uri="{BB962C8B-B14F-4D97-AF65-F5344CB8AC3E}">
        <p14:creationId xmlns:p14="http://schemas.microsoft.com/office/powerpoint/2010/main" val="1355428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604</TotalTime>
  <Words>477</Words>
  <Application>Microsoft Office PowerPoint</Application>
  <PresentationFormat>Экран (4:3)</PresentationFormat>
  <Paragraphs>78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Патриотическое воспитание студентов - нелингвистов средствами иностранного языка</vt:lpstr>
      <vt:lpstr>Презентация PowerPoint</vt:lpstr>
      <vt:lpstr>Презентация PowerPoint</vt:lpstr>
      <vt:lpstr>Средствами иностранного языка развивать патриотизм можно: </vt:lpstr>
      <vt:lpstr>Привлечь внимание студентов к достоинствам своей родины возможно во время </vt:lpstr>
      <vt:lpstr>Презентация PowerPoint</vt:lpstr>
      <vt:lpstr> Веб-ресурсы, предоставляющие информацию о России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«Военно – патриотическое воспитание студентов  на уроках английского языка»</dc:title>
  <dc:creator>user</dc:creator>
  <cp:lastModifiedBy>user</cp:lastModifiedBy>
  <cp:revision>49</cp:revision>
  <dcterms:created xsi:type="dcterms:W3CDTF">2015-04-17T04:39:02Z</dcterms:created>
  <dcterms:modified xsi:type="dcterms:W3CDTF">2024-04-19T08:07:51Z</dcterms:modified>
</cp:coreProperties>
</file>