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1002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lllo.org/" TargetMode="External"/><Relationship Id="rId3" Type="http://schemas.openxmlformats.org/officeDocument/2006/relationships/hyperlink" Target="https://learnenglish.britishcouncil.org/" TargetMode="External"/><Relationship Id="rId7" Type="http://schemas.openxmlformats.org/officeDocument/2006/relationships/hyperlink" Target="https://www.perfect-english-grammar.com/" TargetMode="External"/><Relationship Id="rId2" Type="http://schemas.openxmlformats.org/officeDocument/2006/relationships/hyperlink" Target="https://learnenglishteens.britishcouncil.org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teacherspayteachers.com/browse/free" TargetMode="External"/><Relationship Id="rId5" Type="http://schemas.openxmlformats.org/officeDocument/2006/relationships/hyperlink" Target="https://easyworldofenglish.com/" TargetMode="External"/><Relationship Id="rId10" Type="http://schemas.openxmlformats.org/officeDocument/2006/relationships/hyperlink" Target="https://www.ted.com/" TargetMode="External"/><Relationship Id="rId4" Type="http://schemas.openxmlformats.org/officeDocument/2006/relationships/hyperlink" Target="https://www.onthisday.com/" TargetMode="External"/><Relationship Id="rId9" Type="http://schemas.openxmlformats.org/officeDocument/2006/relationships/hyperlink" Target="https://fobook.ru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lsaspeak.com/" TargetMode="External"/><Relationship Id="rId2" Type="http://schemas.openxmlformats.org/officeDocument/2006/relationships/hyperlink" Target="https://quizlet.com/live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s.org/" TargetMode="External"/><Relationship Id="rId2" Type="http://schemas.openxmlformats.org/officeDocument/2006/relationships/hyperlink" Target="https://www.iop.org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arxiv.org/" TargetMode="External"/><Relationship Id="rId5" Type="http://schemas.openxmlformats.org/officeDocument/2006/relationships/hyperlink" Target="https://www.science.org/journal/science" TargetMode="External"/><Relationship Id="rId4" Type="http://schemas.openxmlformats.org/officeDocument/2006/relationships/hyperlink" Target="https://www.nature.com/nphys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mrise.com/" TargetMode="External"/><Relationship Id="rId2" Type="http://schemas.openxmlformats.org/officeDocument/2006/relationships/hyperlink" Target="https://ru.duolingo.com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play.google.com/store/apps/details?id=com.CultureAlley.japanese.english&amp;hl=en&amp;gl=US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Интернет-ресурсы, используемые при обучении иностранному языку в вузе.</a:t>
            </a:r>
          </a:p>
        </p:txBody>
      </p:sp>
    </p:spTree>
    <p:extLst>
      <p:ext uri="{BB962C8B-B14F-4D97-AF65-F5344CB8AC3E}">
        <p14:creationId xmlns:p14="http://schemas.microsoft.com/office/powerpoint/2010/main" val="1979801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300567"/>
            <a:ext cx="8596668" cy="1826581"/>
          </a:xfrm>
        </p:spPr>
        <p:txBody>
          <a:bodyPr/>
          <a:lstStyle/>
          <a:p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Заключение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2921000"/>
            <a:ext cx="8596668" cy="246684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Интернет-ресурсы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 это ценный инструмент, который может быть использован для повышения эффективности обучения иностранному языку в вузе. При грамотном использовании Интернет-ресурсы могут сделать учебный процесс более интересным, разнообразным и результативным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Важно отметить, что использование Интернет-ресурсов не должно быть самоцелью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Преподаватель должен тщательно подбирать Интернет-ресурсы, которые соответствуют целям и задачам урока, а также уровню подготовки студентов.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561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58235" y="317500"/>
            <a:ext cx="6447365" cy="15621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1"/>
                </a:solidFill>
              </a:rPr>
              <a:t>Давайте погрузимся в мир онлайн-образования и рассмотрим, какие возможности предоставляют эти Интернет-ресурсы для обучения английскому языку в университете</a:t>
            </a:r>
            <a:endParaRPr lang="ru-RU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681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5900"/>
            <a:ext cx="9537700" cy="1041400"/>
          </a:xfrm>
        </p:spPr>
        <p:txBody>
          <a:bodyPr>
            <a:normAutofit fontScale="90000"/>
          </a:bodyPr>
          <a:lstStyle/>
          <a:p>
            <a:r>
              <a:rPr lang="ru-RU" sz="33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Преимущества использования Интернет-ресурсов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835" y="1257300"/>
            <a:ext cx="8596668" cy="50419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Доступность</a:t>
            </a:r>
          </a:p>
          <a:p>
            <a:pPr lvl="0"/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Разнообразие</a:t>
            </a:r>
          </a:p>
          <a:p>
            <a:pPr lvl="0"/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Интерактивность</a:t>
            </a:r>
          </a:p>
          <a:p>
            <a:pPr lvl="0"/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Аутентичность</a:t>
            </a:r>
          </a:p>
          <a:p>
            <a:pPr lvl="0"/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Персонализация</a:t>
            </a:r>
          </a:p>
          <a:p>
            <a:pPr lvl="0"/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Мотивация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274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0935" y="228600"/>
            <a:ext cx="8596668" cy="907948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Обзор Интернет-ресурсов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5234" y="1549400"/>
            <a:ext cx="8606365" cy="4559300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 данном разделе будут представлены некоторые из наиболее популярных Интернет-ресурсов для обучения иностранному языку в вузе, разделенные на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категории:</a:t>
            </a:r>
          </a:p>
          <a:p>
            <a:endParaRPr lang="ru-RU" sz="2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</a:rPr>
              <a:t>Общие ресурсы</a:t>
            </a:r>
          </a:p>
          <a:p>
            <a:endParaRPr lang="ru-RU" sz="2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600" b="1" dirty="0">
                <a:solidFill>
                  <a:schemeClr val="accent1">
                    <a:lumMod val="75000"/>
                  </a:schemeClr>
                </a:solidFill>
              </a:rPr>
              <a:t>Ресурсы для работы над словарным </a:t>
            </a: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</a:rPr>
              <a:t>запасом</a:t>
            </a:r>
          </a:p>
          <a:p>
            <a:endParaRPr lang="ru-RU" sz="2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600" b="1" dirty="0">
                <a:solidFill>
                  <a:schemeClr val="accent1">
                    <a:lumMod val="75000"/>
                  </a:schemeClr>
                </a:solidFill>
              </a:rPr>
              <a:t>Ресурсы для обучения английскому языку </a:t>
            </a: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</a:rPr>
              <a:t>физиков</a:t>
            </a:r>
          </a:p>
          <a:p>
            <a:endParaRPr lang="ru-RU" sz="26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</a:rPr>
              <a:t>Приложения</a:t>
            </a:r>
            <a:endParaRPr lang="ru-RU" sz="26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b="1" dirty="0" smtClean="0"/>
          </a:p>
          <a:p>
            <a:endParaRPr lang="ru-RU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98458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135" y="139701"/>
            <a:ext cx="8022165" cy="10033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Общие ресурсы: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4135" y="927100"/>
            <a:ext cx="8799868" cy="57658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b="1" dirty="0" smtClean="0"/>
              <a:t>British </a:t>
            </a:r>
            <a:r>
              <a:rPr lang="ru-RU" b="1" dirty="0"/>
              <a:t>Council LearnEnglish Teens:</a:t>
            </a:r>
            <a:r>
              <a:rPr lang="ru-RU" dirty="0"/>
              <a:t> (</a:t>
            </a:r>
            <a:r>
              <a:rPr lang="ru-RU" u="sng" dirty="0">
                <a:hlinkClick r:id="rId2"/>
              </a:rPr>
              <a:t>https://learnenglishteens.britishcouncil.org/</a:t>
            </a:r>
            <a:r>
              <a:rPr lang="ru-RU" dirty="0"/>
              <a:t>) - сайт с материалами для подростков, но многие из них подойдут и для студентов. Здесь есть упражнения на грамматику, лексику, чтение, аудирование, письмо, а также игры, видео и песни.</a:t>
            </a:r>
          </a:p>
          <a:p>
            <a:pPr lvl="0"/>
            <a:r>
              <a:rPr lang="en-US" b="1" dirty="0"/>
              <a:t>British Council LearnEnglish:</a:t>
            </a:r>
            <a:r>
              <a:rPr lang="en-US" dirty="0"/>
              <a:t> (</a:t>
            </a:r>
            <a:r>
              <a:rPr lang="en-US" u="sng" dirty="0">
                <a:hlinkClick r:id="rId3"/>
              </a:rPr>
              <a:t>https://learnenglish.britishcouncil.org/</a:t>
            </a:r>
            <a:r>
              <a:rPr lang="en-US" dirty="0"/>
              <a:t>) - </a:t>
            </a:r>
            <a:r>
              <a:rPr lang="ru-RU" dirty="0"/>
              <a:t>сайт с материалами для взрослых</a:t>
            </a:r>
            <a:r>
              <a:rPr lang="en-US" dirty="0"/>
              <a:t> learners. </a:t>
            </a:r>
            <a:r>
              <a:rPr lang="ru-RU" dirty="0"/>
              <a:t>Здесь можно найти статьи, видео, подкасты, игры, тесты и другие ресурсы для изучения английского языка.</a:t>
            </a:r>
          </a:p>
          <a:p>
            <a:pPr lvl="0"/>
            <a:r>
              <a:rPr lang="ru-RU" b="1" dirty="0"/>
              <a:t>On This Day:</a:t>
            </a:r>
            <a:r>
              <a:rPr lang="ru-RU" dirty="0"/>
              <a:t> (</a:t>
            </a:r>
            <a:r>
              <a:rPr lang="ru-RU" u="sng" dirty="0">
                <a:hlinkClick r:id="rId4"/>
              </a:rPr>
              <a:t>https://www.onthisday.com/</a:t>
            </a:r>
            <a:r>
              <a:rPr lang="ru-RU" dirty="0"/>
              <a:t>) - сайт, на котором каждый день публикуются статьи о исторических событиях, которые произошли в этот день. Эти статьи можно использовать для обсуждения, чтения и пересказа.</a:t>
            </a:r>
          </a:p>
          <a:p>
            <a:pPr lvl="0"/>
            <a:r>
              <a:rPr lang="ru-RU" b="1" dirty="0"/>
              <a:t>Easy World of English:</a:t>
            </a:r>
            <a:r>
              <a:rPr lang="ru-RU" dirty="0"/>
              <a:t> (</a:t>
            </a:r>
            <a:r>
              <a:rPr lang="ru-RU" u="sng" dirty="0">
                <a:hlinkClick r:id="rId5"/>
              </a:rPr>
              <a:t>https://easyworldofenglish.com/</a:t>
            </a:r>
            <a:r>
              <a:rPr lang="ru-RU" dirty="0"/>
              <a:t>) - сайт с заданиями по грамматике, чтению, аудированию, письму и другим аспектам английского языка. Задания разделены по уровням сложности.</a:t>
            </a:r>
          </a:p>
          <a:p>
            <a:pPr lvl="0"/>
            <a:r>
              <a:rPr lang="ru-RU" b="1" dirty="0"/>
              <a:t>Hancock McDonald:</a:t>
            </a:r>
            <a:r>
              <a:rPr lang="ru-RU" dirty="0"/>
              <a:t> (</a:t>
            </a:r>
            <a:r>
              <a:rPr lang="ru-RU" u="sng" dirty="0">
                <a:hlinkClick r:id="rId6"/>
              </a:rPr>
              <a:t>https://www.teacherspayteachers.com/browse/free</a:t>
            </a:r>
            <a:r>
              <a:rPr lang="ru-RU" dirty="0"/>
              <a:t>) - сайт с материалами для преподавателей английского языка. Здесь можно найти планы уроков, упражнения, тесты и другие ресурсы.</a:t>
            </a:r>
          </a:p>
          <a:p>
            <a:pPr lvl="0"/>
            <a:r>
              <a:rPr lang="ru-RU" b="1" dirty="0"/>
              <a:t>Perfect English Grammar:</a:t>
            </a:r>
            <a:r>
              <a:rPr lang="ru-RU" dirty="0"/>
              <a:t> (</a:t>
            </a:r>
            <a:r>
              <a:rPr lang="ru-RU" u="sng" dirty="0">
                <a:hlinkClick r:id="rId7"/>
              </a:rPr>
              <a:t>https://www.perfect-english-grammar.com/</a:t>
            </a:r>
            <a:r>
              <a:rPr lang="ru-RU" dirty="0"/>
              <a:t>) - сайт с грамматическими упражнениями и объяснениями.</a:t>
            </a:r>
          </a:p>
          <a:p>
            <a:pPr lvl="0"/>
            <a:r>
              <a:rPr lang="ru-RU" b="1" dirty="0"/>
              <a:t>ELLLO:</a:t>
            </a:r>
            <a:r>
              <a:rPr lang="ru-RU" dirty="0"/>
              <a:t> (</a:t>
            </a:r>
            <a:r>
              <a:rPr lang="ru-RU" u="sng" dirty="0">
                <a:hlinkClick r:id="rId8"/>
              </a:rPr>
              <a:t>https://www.elllo.org/</a:t>
            </a:r>
            <a:r>
              <a:rPr lang="ru-RU" dirty="0"/>
              <a:t>) - онлайн-сообщество преподавателей и учащихся английского языка. Здесь можно найти материалы для уроков, идеи для игр и мероприятий, а также пообщаться с другими преподавателями.</a:t>
            </a:r>
          </a:p>
          <a:p>
            <a:pPr lvl="0"/>
            <a:r>
              <a:rPr lang="ru-RU" b="1" dirty="0"/>
              <a:t>FOBook:</a:t>
            </a:r>
            <a:r>
              <a:rPr lang="ru-RU" dirty="0"/>
              <a:t> (</a:t>
            </a:r>
            <a:r>
              <a:rPr lang="ru-RU" u="sng" dirty="0">
                <a:hlinkClick r:id="rId9"/>
              </a:rPr>
              <a:t>https://fobook.ru/</a:t>
            </a:r>
            <a:r>
              <a:rPr lang="ru-RU" dirty="0"/>
              <a:t>) - электронная библиотека учебных материалов по английскому языку. Здесь можно найти учебники, методические разработки, статьи и другие материалы.</a:t>
            </a:r>
          </a:p>
          <a:p>
            <a:pPr lvl="0"/>
            <a:r>
              <a:rPr lang="ru-RU" b="1" dirty="0"/>
              <a:t>TED Talks:</a:t>
            </a:r>
            <a:r>
              <a:rPr lang="ru-RU" dirty="0"/>
              <a:t> (</a:t>
            </a:r>
            <a:r>
              <a:rPr lang="ru-RU" u="sng" dirty="0">
                <a:hlinkClick r:id="rId10"/>
              </a:rPr>
              <a:t>https://www.ted.com/</a:t>
            </a:r>
            <a:r>
              <a:rPr lang="ru-RU" dirty="0"/>
              <a:t>) - сайт с образовательными видео на английском языке по различным темам.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917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198967"/>
            <a:ext cx="8898465" cy="1502833"/>
          </a:xfrm>
        </p:spPr>
        <p:txBody>
          <a:bodyPr>
            <a:normAutofit/>
          </a:bodyPr>
          <a:lstStyle/>
          <a:p>
            <a:r>
              <a:rPr lang="ru-RU" sz="31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Ресурсы для работы над словарным </a:t>
            </a:r>
            <a:r>
              <a:rPr lang="ru-RU" sz="3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запасом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2260600"/>
            <a:ext cx="8596668" cy="3454400"/>
          </a:xfrm>
        </p:spPr>
        <p:txBody>
          <a:bodyPr>
            <a:normAutofit/>
          </a:bodyPr>
          <a:lstStyle/>
          <a:p>
            <a:pPr lvl="0"/>
            <a:r>
              <a:rPr lang="ru-RU" b="1" dirty="0"/>
              <a:t>Quizlet:</a:t>
            </a:r>
            <a:r>
              <a:rPr lang="ru-RU" dirty="0"/>
              <a:t> (</a:t>
            </a:r>
            <a:r>
              <a:rPr lang="ru-RU" u="sng" dirty="0">
                <a:hlinkClick r:id="rId2"/>
              </a:rPr>
              <a:t>https://quizlet.com/live</a:t>
            </a:r>
            <a:r>
              <a:rPr lang="ru-RU" dirty="0"/>
              <a:t>) - сайт для создания и изучения карточек со словами. Здесь можно найти готовые наборы карточек по разным темам, а также создать свои собственные.</a:t>
            </a:r>
          </a:p>
          <a:p>
            <a:pPr lvl="0"/>
            <a:r>
              <a:rPr lang="ru-RU" b="1" dirty="0"/>
              <a:t>ELSASPeak:</a:t>
            </a:r>
            <a:r>
              <a:rPr lang="ru-RU" dirty="0"/>
              <a:t> (</a:t>
            </a:r>
            <a:r>
              <a:rPr lang="ru-RU" u="sng" dirty="0">
                <a:hlinkClick r:id="rId3"/>
              </a:rPr>
              <a:t>https://elsaspeak.com/</a:t>
            </a:r>
            <a:r>
              <a:rPr lang="ru-RU" dirty="0"/>
              <a:t>) - сайт для работы над произношением. Искусственный интеллект оценивает ваше произношение и дает рекомендации по его улучшению.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4435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262467"/>
            <a:ext cx="8596668" cy="124883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Ресурсы для обучения английскому языку </a:t>
            </a: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физиков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816100"/>
            <a:ext cx="8596668" cy="357174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b="1" dirty="0"/>
              <a:t>Physics Online:</a:t>
            </a:r>
            <a:r>
              <a:rPr lang="ru-RU" dirty="0"/>
              <a:t> (</a:t>
            </a:r>
            <a:r>
              <a:rPr lang="ru-RU" u="sng" dirty="0">
                <a:hlinkClick r:id="rId2"/>
              </a:rPr>
              <a:t>https://www.iop.org/</a:t>
            </a:r>
            <a:r>
              <a:rPr lang="ru-RU" dirty="0"/>
              <a:t>) - сайт с образовательными материалами по физике на английском языке. Здесь можно найти статьи, видео, интерактивные упражнения и другие ресурсы.</a:t>
            </a:r>
          </a:p>
          <a:p>
            <a:pPr lvl="0"/>
            <a:r>
              <a:rPr lang="ru-RU" b="1" dirty="0"/>
              <a:t>American Physical Society:</a:t>
            </a:r>
            <a:r>
              <a:rPr lang="ru-RU" dirty="0"/>
              <a:t> (</a:t>
            </a:r>
            <a:r>
              <a:rPr lang="ru-RU" u="sng" dirty="0">
                <a:hlinkClick r:id="rId3"/>
              </a:rPr>
              <a:t>https://www.aps.org/</a:t>
            </a:r>
            <a:r>
              <a:rPr lang="ru-RU" dirty="0"/>
              <a:t>) - сайт Американского физического общества. Здесь можно найти новости о достижениях в области физики, статьи, книги и другие ресурсы.</a:t>
            </a:r>
          </a:p>
          <a:p>
            <a:pPr lvl="0"/>
            <a:r>
              <a:rPr lang="ru-RU" b="1" dirty="0"/>
              <a:t>Nature Physics:</a:t>
            </a:r>
            <a:r>
              <a:rPr lang="ru-RU" dirty="0"/>
              <a:t> (</a:t>
            </a:r>
            <a:r>
              <a:rPr lang="ru-RU" u="sng" dirty="0">
                <a:hlinkClick r:id="rId4"/>
              </a:rPr>
              <a:t>https://www.nature.com/nphys/</a:t>
            </a:r>
            <a:r>
              <a:rPr lang="ru-RU" dirty="0"/>
              <a:t>) - журнал, посвященный публикации новейших научных исследований в области физики.</a:t>
            </a:r>
          </a:p>
          <a:p>
            <a:pPr lvl="0"/>
            <a:r>
              <a:rPr lang="ru-RU" b="1" dirty="0"/>
              <a:t>Science:</a:t>
            </a:r>
            <a:r>
              <a:rPr lang="ru-RU" dirty="0"/>
              <a:t> (</a:t>
            </a:r>
            <a:r>
              <a:rPr lang="ru-RU" u="sng" dirty="0">
                <a:hlinkClick r:id="rId5"/>
              </a:rPr>
              <a:t>https://www.science.org/journal/science</a:t>
            </a:r>
            <a:r>
              <a:rPr lang="ru-RU" dirty="0"/>
              <a:t>) - журнал, посвященный публикации новейших научных исследований в различных областях, включая физику.</a:t>
            </a:r>
          </a:p>
          <a:p>
            <a:pPr lvl="0"/>
            <a:r>
              <a:rPr lang="ru-RU" b="1" dirty="0"/>
              <a:t>arXiv:</a:t>
            </a:r>
            <a:r>
              <a:rPr lang="ru-RU" dirty="0"/>
              <a:t> (</a:t>
            </a:r>
            <a:r>
              <a:rPr lang="ru-RU" u="sng" dirty="0">
                <a:hlinkClick r:id="rId6"/>
              </a:rPr>
              <a:t>http://arxiv.org/</a:t>
            </a:r>
            <a:r>
              <a:rPr lang="ru-RU" dirty="0"/>
              <a:t>) - электронный архив препринтов научных статей по физике и другим наукам.</a:t>
            </a:r>
          </a:p>
        </p:txBody>
      </p:sp>
    </p:spTree>
    <p:extLst>
      <p:ext uri="{BB962C8B-B14F-4D97-AF65-F5344CB8AC3E}">
        <p14:creationId xmlns:p14="http://schemas.microsoft.com/office/powerpoint/2010/main" val="4078675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541867"/>
            <a:ext cx="8365065" cy="117263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Приложения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905000"/>
            <a:ext cx="8596668" cy="3810000"/>
          </a:xfrm>
        </p:spPr>
        <p:txBody>
          <a:bodyPr>
            <a:normAutofit/>
          </a:bodyPr>
          <a:lstStyle/>
          <a:p>
            <a:pPr lvl="0"/>
            <a:r>
              <a:rPr lang="ru-RU" b="1" dirty="0"/>
              <a:t>Duolingo:</a:t>
            </a:r>
            <a:r>
              <a:rPr lang="ru-RU" dirty="0"/>
              <a:t> (</a:t>
            </a:r>
            <a:r>
              <a:rPr lang="ru-RU" u="sng" dirty="0">
                <a:hlinkClick r:id="rId2"/>
              </a:rPr>
              <a:t>https://ru.duolingo.com/</a:t>
            </a:r>
            <a:r>
              <a:rPr lang="ru-RU" dirty="0"/>
              <a:t>) - приложение для изучения английского языка с помощью игровых упражнений.</a:t>
            </a:r>
          </a:p>
          <a:p>
            <a:pPr lvl="0"/>
            <a:r>
              <a:rPr lang="ru-RU" b="1" dirty="0"/>
              <a:t>Memrise:</a:t>
            </a:r>
            <a:r>
              <a:rPr lang="ru-RU" dirty="0"/>
              <a:t> (</a:t>
            </a:r>
            <a:r>
              <a:rPr lang="ru-RU" u="sng" dirty="0">
                <a:hlinkClick r:id="rId3"/>
              </a:rPr>
              <a:t>https://www.memrise.com/</a:t>
            </a:r>
            <a:r>
              <a:rPr lang="ru-RU" dirty="0"/>
              <a:t>) - приложение для изучения слов и фраз с помощью карточек и игр.</a:t>
            </a:r>
          </a:p>
          <a:p>
            <a:pPr lvl="0"/>
            <a:r>
              <a:rPr lang="ru-RU" b="1" dirty="0"/>
              <a:t>Hello English:</a:t>
            </a:r>
            <a:r>
              <a:rPr lang="ru-RU" dirty="0"/>
              <a:t> (</a:t>
            </a:r>
            <a:r>
              <a:rPr lang="ru-RU" u="sng" dirty="0">
                <a:hlinkClick r:id="rId4"/>
              </a:rPr>
              <a:t>https://play.google.com/store/apps/details?id=com.CultureAlley.japanese.english&amp;hl=en&amp;gl=US</a:t>
            </a:r>
            <a:r>
              <a:rPr lang="ru-RU" dirty="0"/>
              <a:t>) - приложение для изучения английского языка с помощью видео, аудио и интерактивных упражнений.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3979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287867"/>
            <a:ext cx="8596668" cy="119803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Методические рекомендации по использованию Интернет-ресурсов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2006600"/>
            <a:ext cx="8596668" cy="376224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b="1" dirty="0"/>
              <a:t>Уровень подготовки студентов:</a:t>
            </a:r>
            <a:r>
              <a:rPr lang="ru-RU" dirty="0"/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Интернет-ресурсы должны соответствовать уровню подготовки студентов.</a:t>
            </a:r>
          </a:p>
          <a:p>
            <a:pPr lvl="0"/>
            <a:r>
              <a:rPr lang="ru-RU" b="1" dirty="0"/>
              <a:t>Цели и задачи обучения:</a:t>
            </a:r>
            <a:r>
              <a:rPr lang="ru-RU" dirty="0"/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Интернет-ресурсы должны быть подобраны таким образом, чтобы они помогали студентам достичь своих целей и задач в изучении языка.</a:t>
            </a:r>
          </a:p>
          <a:p>
            <a:pPr lvl="0"/>
            <a:r>
              <a:rPr lang="ru-RU" b="1" dirty="0"/>
              <a:t>Возможности преподавателя:</a:t>
            </a:r>
            <a:r>
              <a:rPr lang="ru-RU" dirty="0"/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Преподаватель должен уметь использовать Интернет-ресурсы эффективно и безопасно.</a:t>
            </a:r>
          </a:p>
          <a:p>
            <a:pPr lvl="0"/>
            <a:r>
              <a:rPr lang="ru-RU" b="1" dirty="0"/>
              <a:t>Интеграция с традиционными методами обучения:</a:t>
            </a:r>
            <a:r>
              <a:rPr lang="ru-RU" dirty="0"/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Интернет-ресурсы должны использоваться как дополнение к традиционным методам обучения, а не как замена им.</a:t>
            </a:r>
          </a:p>
          <a:p>
            <a:pPr lvl="0"/>
            <a:r>
              <a:rPr lang="ru-RU" b="1" dirty="0"/>
              <a:t>Контроль и оценка:</a:t>
            </a:r>
            <a:r>
              <a:rPr lang="ru-RU" dirty="0"/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Преподаватель должен контролировать использование студентами Интернет-ресурсов и оценивать их прогресс.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368074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1033</TotalTime>
  <Words>781</Words>
  <Application>Microsoft Office PowerPoint</Application>
  <PresentationFormat>Широкоэкранный</PresentationFormat>
  <Paragraphs>58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Грань</vt:lpstr>
      <vt:lpstr>Интернет-ресурсы, используемые при обучении иностранному языку в вузе.</vt:lpstr>
      <vt:lpstr>Презентация PowerPoint</vt:lpstr>
      <vt:lpstr>Преимущества использования Интернет-ресурсов </vt:lpstr>
      <vt:lpstr>Обзор Интернет-ресурсов</vt:lpstr>
      <vt:lpstr>Общие ресурсы: </vt:lpstr>
      <vt:lpstr>Ресурсы для работы над словарным запасом </vt:lpstr>
      <vt:lpstr>Ресурсы для обучения английскому языку физиков</vt:lpstr>
      <vt:lpstr>Приложения </vt:lpstr>
      <vt:lpstr>Методические рекомендации по использованию Интернет-ресурсов</vt:lpstr>
      <vt:lpstr>Заключение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Интернет-ресурсы, используемые при обучении иностранному языку в вузе.</dc:title>
  <dc:creator>Sh Imran</dc:creator>
  <cp:lastModifiedBy>Sh Imran</cp:lastModifiedBy>
  <cp:revision>7</cp:revision>
  <dcterms:created xsi:type="dcterms:W3CDTF">2024-04-13T19:13:38Z</dcterms:created>
  <dcterms:modified xsi:type="dcterms:W3CDTF">2024-04-14T12:26:40Z</dcterms:modified>
</cp:coreProperties>
</file>